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593" r:id="rId5"/>
    <p:sldId id="594" r:id="rId6"/>
    <p:sldId id="595" r:id="rId7"/>
    <p:sldId id="587" r:id="rId8"/>
    <p:sldId id="596" r:id="rId9"/>
    <p:sldId id="267" r:id="rId10"/>
    <p:sldId id="275" r:id="rId11"/>
    <p:sldId id="276" r:id="rId12"/>
    <p:sldId id="605" r:id="rId13"/>
    <p:sldId id="604" r:id="rId14"/>
    <p:sldId id="257" r:id="rId15"/>
    <p:sldId id="258" r:id="rId16"/>
    <p:sldId id="598" r:id="rId17"/>
    <p:sldId id="584" r:id="rId18"/>
    <p:sldId id="599" r:id="rId19"/>
    <p:sldId id="606" r:id="rId20"/>
    <p:sldId id="610" r:id="rId21"/>
    <p:sldId id="586" r:id="rId22"/>
    <p:sldId id="609" r:id="rId23"/>
    <p:sldId id="600" r:id="rId24"/>
    <p:sldId id="611" r:id="rId25"/>
    <p:sldId id="612" r:id="rId26"/>
    <p:sldId id="601" r:id="rId27"/>
    <p:sldId id="613" r:id="rId28"/>
    <p:sldId id="291" r:id="rId29"/>
    <p:sldId id="477" r:id="rId30"/>
    <p:sldId id="608" r:id="rId31"/>
    <p:sldId id="476" r:id="rId32"/>
    <p:sldId id="607" r:id="rId33"/>
    <p:sldId id="315" r:id="rId34"/>
    <p:sldId id="317" r:id="rId35"/>
    <p:sldId id="318" r:id="rId36"/>
    <p:sldId id="320" r:id="rId37"/>
    <p:sldId id="615" r:id="rId38"/>
    <p:sldId id="616" r:id="rId39"/>
    <p:sldId id="328" r:id="rId40"/>
    <p:sldId id="574" r:id="rId41"/>
    <p:sldId id="618" r:id="rId42"/>
    <p:sldId id="619" r:id="rId43"/>
    <p:sldId id="330" r:id="rId44"/>
    <p:sldId id="578" r:id="rId45"/>
    <p:sldId id="331" r:id="rId46"/>
    <p:sldId id="590" r:id="rId47"/>
    <p:sldId id="571" r:id="rId48"/>
    <p:sldId id="603" r:id="rId49"/>
  </p:sldIdLst>
  <p:sldSz cx="9144000" cy="6858000" type="screen4x3"/>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840">
          <p15:clr>
            <a:srgbClr val="A4A3A4"/>
          </p15:clr>
        </p15:guide>
        <p15:guide id="4" pos="5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D09C9-4162-6FAE-BAD2-127ABA9336BD}" name="Beth Wilkinson" initials="BW" userId="S::Beth.Wilkinson@usi.com::08e290bc-9c0a-4b6d-80ce-fe837b988d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13"/>
    <a:srgbClr val="3F4443"/>
    <a:srgbClr val="FFFFFF"/>
    <a:srgbClr val="C42A00"/>
    <a:srgbClr val="B71C55"/>
    <a:srgbClr val="45A5AE"/>
    <a:srgbClr val="97CFD5"/>
    <a:srgbClr val="FFCC0E"/>
    <a:srgbClr val="6DBDC5"/>
    <a:srgbClr val="FFE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CF1FB-74FE-4235-BC32-8F4EC8BDF74B}" v="133" dt="2023-11-02T18:57:16.27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72855" autoAdjust="0"/>
  </p:normalViewPr>
  <p:slideViewPr>
    <p:cSldViewPr>
      <p:cViewPr varScale="1">
        <p:scale>
          <a:sx n="87" d="100"/>
          <a:sy n="87" d="100"/>
        </p:scale>
        <p:origin x="60" y="96"/>
      </p:cViewPr>
      <p:guideLst>
        <p:guide orient="horz" pos="2160"/>
        <p:guide pos="2880"/>
        <p:guide orient="horz" pos="3840"/>
        <p:guide pos="5376"/>
      </p:guideLst>
    </p:cSldViewPr>
  </p:slideViewPr>
  <p:notesTextViewPr>
    <p:cViewPr>
      <p:scale>
        <a:sx n="1" d="1"/>
        <a:sy n="1" d="1"/>
      </p:scale>
      <p:origin x="0" y="0"/>
    </p:cViewPr>
  </p:notesTextViewPr>
  <p:sorterViewPr>
    <p:cViewPr>
      <p:scale>
        <a:sx n="198" d="100"/>
        <a:sy n="198" d="100"/>
      </p:scale>
      <p:origin x="0" y="-12300"/>
    </p:cViewPr>
  </p:sorterViewPr>
  <p:notesViewPr>
    <p:cSldViewPr>
      <p:cViewPr varScale="1">
        <p:scale>
          <a:sx n="85" d="100"/>
          <a:sy n="85" d="100"/>
        </p:scale>
        <p:origin x="218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a McGuire" userId="4c4e2577-dd9d-4b9e-8cb6-017105192b25" providerId="ADAL" clId="{894CF1FB-74FE-4235-BC32-8F4EC8BDF74B}"/>
    <pc:docChg chg="undo custSel addSld delSld modSld sldOrd">
      <pc:chgData name="Sylvia McGuire" userId="4c4e2577-dd9d-4b9e-8cb6-017105192b25" providerId="ADAL" clId="{894CF1FB-74FE-4235-BC32-8F4EC8BDF74B}" dt="2023-11-02T18:57:17.956" v="1906" actId="20577"/>
      <pc:docMkLst>
        <pc:docMk/>
      </pc:docMkLst>
      <pc:sldChg chg="modSp add mod">
        <pc:chgData name="Sylvia McGuire" userId="4c4e2577-dd9d-4b9e-8cb6-017105192b25" providerId="ADAL" clId="{894CF1FB-74FE-4235-BC32-8F4EC8BDF74B}" dt="2023-11-01T16:13:34.685" v="699"/>
        <pc:sldMkLst>
          <pc:docMk/>
          <pc:sldMk cId="4008248547" sldId="257"/>
        </pc:sldMkLst>
        <pc:spChg chg="mod">
          <ac:chgData name="Sylvia McGuire" userId="4c4e2577-dd9d-4b9e-8cb6-017105192b25" providerId="ADAL" clId="{894CF1FB-74FE-4235-BC32-8F4EC8BDF74B}" dt="2023-11-01T16:09:57.392" v="694" actId="20577"/>
          <ac:spMkLst>
            <pc:docMk/>
            <pc:sldMk cId="4008248547" sldId="257"/>
            <ac:spMk id="2" creationId="{950F658B-8C5B-A911-78AE-3E7D5EAF9B27}"/>
          </ac:spMkLst>
        </pc:spChg>
        <pc:spChg chg="mod">
          <ac:chgData name="Sylvia McGuire" userId="4c4e2577-dd9d-4b9e-8cb6-017105192b25" providerId="ADAL" clId="{894CF1FB-74FE-4235-BC32-8F4EC8BDF74B}" dt="2023-11-01T16:13:34.685" v="699"/>
          <ac:spMkLst>
            <pc:docMk/>
            <pc:sldMk cId="4008248547" sldId="257"/>
            <ac:spMk id="3" creationId="{CCBE8DDA-3DCB-A50B-A0AE-696875A91F71}"/>
          </ac:spMkLst>
        </pc:spChg>
      </pc:sldChg>
      <pc:sldChg chg="modSp add mod">
        <pc:chgData name="Sylvia McGuire" userId="4c4e2577-dd9d-4b9e-8cb6-017105192b25" providerId="ADAL" clId="{894CF1FB-74FE-4235-BC32-8F4EC8BDF74B}" dt="2023-11-01T16:15:12.800" v="732" actId="27636"/>
        <pc:sldMkLst>
          <pc:docMk/>
          <pc:sldMk cId="1460124738" sldId="258"/>
        </pc:sldMkLst>
        <pc:spChg chg="mod">
          <ac:chgData name="Sylvia McGuire" userId="4c4e2577-dd9d-4b9e-8cb6-017105192b25" providerId="ADAL" clId="{894CF1FB-74FE-4235-BC32-8F4EC8BDF74B}" dt="2023-11-01T16:14:23.300" v="721"/>
          <ac:spMkLst>
            <pc:docMk/>
            <pc:sldMk cId="1460124738" sldId="258"/>
            <ac:spMk id="2" creationId="{950F658B-8C5B-A911-78AE-3E7D5EAF9B27}"/>
          </ac:spMkLst>
        </pc:spChg>
        <pc:spChg chg="mod">
          <ac:chgData name="Sylvia McGuire" userId="4c4e2577-dd9d-4b9e-8cb6-017105192b25" providerId="ADAL" clId="{894CF1FB-74FE-4235-BC32-8F4EC8BDF74B}" dt="2023-11-01T16:15:12.800" v="732" actId="27636"/>
          <ac:spMkLst>
            <pc:docMk/>
            <pc:sldMk cId="1460124738" sldId="258"/>
            <ac:spMk id="3" creationId="{CCBE8DDA-3DCB-A50B-A0AE-696875A91F71}"/>
          </ac:spMkLst>
        </pc:spChg>
      </pc:sldChg>
      <pc:sldChg chg="delSp del mod">
        <pc:chgData name="Sylvia McGuire" userId="4c4e2577-dd9d-4b9e-8cb6-017105192b25" providerId="ADAL" clId="{894CF1FB-74FE-4235-BC32-8F4EC8BDF74B}" dt="2023-11-01T19:37:05.726" v="1086" actId="47"/>
        <pc:sldMkLst>
          <pc:docMk/>
          <pc:sldMk cId="3461655973" sldId="259"/>
        </pc:sldMkLst>
        <pc:spChg chg="del">
          <ac:chgData name="Sylvia McGuire" userId="4c4e2577-dd9d-4b9e-8cb6-017105192b25" providerId="ADAL" clId="{894CF1FB-74FE-4235-BC32-8F4EC8BDF74B}" dt="2023-11-01T19:36:41.276" v="1078" actId="21"/>
          <ac:spMkLst>
            <pc:docMk/>
            <pc:sldMk cId="3461655973" sldId="259"/>
            <ac:spMk id="9" creationId="{D989FFCF-9DA4-47C6-ADB8-C9727F856A0E}"/>
          </ac:spMkLst>
        </pc:spChg>
      </pc:sldChg>
      <pc:sldChg chg="modSp del mod">
        <pc:chgData name="Sylvia McGuire" userId="4c4e2577-dd9d-4b9e-8cb6-017105192b25" providerId="ADAL" clId="{894CF1FB-74FE-4235-BC32-8F4EC8BDF74B}" dt="2023-10-23T20:03:01.953" v="38" actId="47"/>
        <pc:sldMkLst>
          <pc:docMk/>
          <pc:sldMk cId="3211708817" sldId="263"/>
        </pc:sldMkLst>
        <pc:spChg chg="mod">
          <ac:chgData name="Sylvia McGuire" userId="4c4e2577-dd9d-4b9e-8cb6-017105192b25" providerId="ADAL" clId="{894CF1FB-74FE-4235-BC32-8F4EC8BDF74B}" dt="2023-10-23T20:02:05.133" v="4" actId="21"/>
          <ac:spMkLst>
            <pc:docMk/>
            <pc:sldMk cId="3211708817" sldId="263"/>
            <ac:spMk id="9" creationId="{2FF5EA9D-F016-4F30-8E27-5125501A5497}"/>
          </ac:spMkLst>
        </pc:spChg>
      </pc:sldChg>
      <pc:sldChg chg="del">
        <pc:chgData name="Sylvia McGuire" userId="4c4e2577-dd9d-4b9e-8cb6-017105192b25" providerId="ADAL" clId="{894CF1FB-74FE-4235-BC32-8F4EC8BDF74B}" dt="2023-10-31T18:58:38.756" v="319" actId="47"/>
        <pc:sldMkLst>
          <pc:docMk/>
          <pc:sldMk cId="3582004789" sldId="264"/>
        </pc:sldMkLst>
      </pc:sldChg>
      <pc:sldChg chg="del">
        <pc:chgData name="Sylvia McGuire" userId="4c4e2577-dd9d-4b9e-8cb6-017105192b25" providerId="ADAL" clId="{894CF1FB-74FE-4235-BC32-8F4EC8BDF74B}" dt="2023-10-31T19:04:16.311" v="347" actId="47"/>
        <pc:sldMkLst>
          <pc:docMk/>
          <pc:sldMk cId="3526435741" sldId="266"/>
        </pc:sldMkLst>
      </pc:sldChg>
      <pc:sldChg chg="modSp mod">
        <pc:chgData name="Sylvia McGuire" userId="4c4e2577-dd9d-4b9e-8cb6-017105192b25" providerId="ADAL" clId="{894CF1FB-74FE-4235-BC32-8F4EC8BDF74B}" dt="2023-10-31T19:05:58.434" v="397" actId="20577"/>
        <pc:sldMkLst>
          <pc:docMk/>
          <pc:sldMk cId="4195926865" sldId="267"/>
        </pc:sldMkLst>
        <pc:spChg chg="mod">
          <ac:chgData name="Sylvia McGuire" userId="4c4e2577-dd9d-4b9e-8cb6-017105192b25" providerId="ADAL" clId="{894CF1FB-74FE-4235-BC32-8F4EC8BDF74B}" dt="2023-10-31T19:05:50.089" v="395" actId="20577"/>
          <ac:spMkLst>
            <pc:docMk/>
            <pc:sldMk cId="4195926865" sldId="267"/>
            <ac:spMk id="24" creationId="{5D9B6893-95F6-46C5-94D5-C7F41CDCE6AE}"/>
          </ac:spMkLst>
        </pc:spChg>
        <pc:spChg chg="mod">
          <ac:chgData name="Sylvia McGuire" userId="4c4e2577-dd9d-4b9e-8cb6-017105192b25" providerId="ADAL" clId="{894CF1FB-74FE-4235-BC32-8F4EC8BDF74B}" dt="2023-10-31T19:05:58.434" v="397" actId="20577"/>
          <ac:spMkLst>
            <pc:docMk/>
            <pc:sldMk cId="4195926865" sldId="267"/>
            <ac:spMk id="25" creationId="{990C25A4-BFE8-4F12-AFD1-6D724FB5813C}"/>
          </ac:spMkLst>
        </pc:spChg>
      </pc:sldChg>
      <pc:sldChg chg="modSp mod">
        <pc:chgData name="Sylvia McGuire" userId="4c4e2577-dd9d-4b9e-8cb6-017105192b25" providerId="ADAL" clId="{894CF1FB-74FE-4235-BC32-8F4EC8BDF74B}" dt="2023-10-31T19:06:19.013" v="424" actId="20577"/>
        <pc:sldMkLst>
          <pc:docMk/>
          <pc:sldMk cId="1114966283" sldId="275"/>
        </pc:sldMkLst>
        <pc:spChg chg="mod">
          <ac:chgData name="Sylvia McGuire" userId="4c4e2577-dd9d-4b9e-8cb6-017105192b25" providerId="ADAL" clId="{894CF1FB-74FE-4235-BC32-8F4EC8BDF74B}" dt="2023-10-31T19:06:19.013" v="424" actId="20577"/>
          <ac:spMkLst>
            <pc:docMk/>
            <pc:sldMk cId="1114966283" sldId="275"/>
            <ac:spMk id="4" creationId="{00000000-0000-0000-0000-000000000000}"/>
          </ac:spMkLst>
        </pc:spChg>
      </pc:sldChg>
      <pc:sldChg chg="addSp delSp modSp add del mod">
        <pc:chgData name="Sylvia McGuire" userId="4c4e2577-dd9d-4b9e-8cb6-017105192b25" providerId="ADAL" clId="{894CF1FB-74FE-4235-BC32-8F4EC8BDF74B}" dt="2023-11-01T14:43:36.447" v="471" actId="1076"/>
        <pc:sldMkLst>
          <pc:docMk/>
          <pc:sldMk cId="792800364" sldId="276"/>
        </pc:sldMkLst>
        <pc:spChg chg="add mod">
          <ac:chgData name="Sylvia McGuire" userId="4c4e2577-dd9d-4b9e-8cb6-017105192b25" providerId="ADAL" clId="{894CF1FB-74FE-4235-BC32-8F4EC8BDF74B}" dt="2023-10-31T19:07:49.942" v="437" actId="1076"/>
          <ac:spMkLst>
            <pc:docMk/>
            <pc:sldMk cId="792800364" sldId="276"/>
            <ac:spMk id="4" creationId="{47C284F1-4F65-615B-338B-90F16002163D}"/>
          </ac:spMkLst>
        </pc:spChg>
        <pc:spChg chg="mod">
          <ac:chgData name="Sylvia McGuire" userId="4c4e2577-dd9d-4b9e-8cb6-017105192b25" providerId="ADAL" clId="{894CF1FB-74FE-4235-BC32-8F4EC8BDF74B}" dt="2023-11-01T14:40:25.966" v="469" actId="1076"/>
          <ac:spMkLst>
            <pc:docMk/>
            <pc:sldMk cId="792800364" sldId="276"/>
            <ac:spMk id="11" creationId="{993CAC43-2216-D8DD-B0AE-63B19CEED1B1}"/>
          </ac:spMkLst>
        </pc:spChg>
        <pc:spChg chg="del">
          <ac:chgData name="Sylvia McGuire" userId="4c4e2577-dd9d-4b9e-8cb6-017105192b25" providerId="ADAL" clId="{894CF1FB-74FE-4235-BC32-8F4EC8BDF74B}" dt="2023-10-31T19:07:03.464" v="430" actId="478"/>
          <ac:spMkLst>
            <pc:docMk/>
            <pc:sldMk cId="792800364" sldId="276"/>
            <ac:spMk id="12" creationId="{DBBF0E2D-E1D9-BEED-2C86-6EB8039195DA}"/>
          </ac:spMkLst>
        </pc:spChg>
        <pc:graphicFrameChg chg="add mod">
          <ac:chgData name="Sylvia McGuire" userId="4c4e2577-dd9d-4b9e-8cb6-017105192b25" providerId="ADAL" clId="{894CF1FB-74FE-4235-BC32-8F4EC8BDF74B}" dt="2023-10-31T19:07:14.951" v="432" actId="1076"/>
          <ac:graphicFrameMkLst>
            <pc:docMk/>
            <pc:sldMk cId="792800364" sldId="276"/>
            <ac:graphicFrameMk id="2" creationId="{5A3FB1AC-4A84-17D5-C922-8977CA39D15C}"/>
          </ac:graphicFrameMkLst>
        </pc:graphicFrameChg>
        <pc:graphicFrameChg chg="del">
          <ac:chgData name="Sylvia McGuire" userId="4c4e2577-dd9d-4b9e-8cb6-017105192b25" providerId="ADAL" clId="{894CF1FB-74FE-4235-BC32-8F4EC8BDF74B}" dt="2023-10-31T19:07:01.388" v="429" actId="478"/>
          <ac:graphicFrameMkLst>
            <pc:docMk/>
            <pc:sldMk cId="792800364" sldId="276"/>
            <ac:graphicFrameMk id="13" creationId="{138847E6-148F-4990-DF61-EC3AE9A7F89F}"/>
          </ac:graphicFrameMkLst>
        </pc:graphicFrameChg>
        <pc:picChg chg="mod">
          <ac:chgData name="Sylvia McGuire" userId="4c4e2577-dd9d-4b9e-8cb6-017105192b25" providerId="ADAL" clId="{894CF1FB-74FE-4235-BC32-8F4EC8BDF74B}" dt="2023-11-01T14:43:36.447" v="471" actId="1076"/>
          <ac:picMkLst>
            <pc:docMk/>
            <pc:sldMk cId="792800364" sldId="276"/>
            <ac:picMk id="14" creationId="{2EE1A11A-6597-26D0-11CF-06538596576F}"/>
          </ac:picMkLst>
        </pc:picChg>
      </pc:sldChg>
      <pc:sldChg chg="del">
        <pc:chgData name="Sylvia McGuire" userId="4c4e2577-dd9d-4b9e-8cb6-017105192b25" providerId="ADAL" clId="{894CF1FB-74FE-4235-BC32-8F4EC8BDF74B}" dt="2023-10-31T19:08:06.161" v="438" actId="47"/>
        <pc:sldMkLst>
          <pc:docMk/>
          <pc:sldMk cId="1529211526" sldId="277"/>
        </pc:sldMkLst>
      </pc:sldChg>
      <pc:sldChg chg="del">
        <pc:chgData name="Sylvia McGuire" userId="4c4e2577-dd9d-4b9e-8cb6-017105192b25" providerId="ADAL" clId="{894CF1FB-74FE-4235-BC32-8F4EC8BDF74B}" dt="2023-10-31T19:08:08.065" v="439" actId="47"/>
        <pc:sldMkLst>
          <pc:docMk/>
          <pc:sldMk cId="3547945363" sldId="278"/>
        </pc:sldMkLst>
      </pc:sldChg>
      <pc:sldChg chg="del">
        <pc:chgData name="Sylvia McGuire" userId="4c4e2577-dd9d-4b9e-8cb6-017105192b25" providerId="ADAL" clId="{894CF1FB-74FE-4235-BC32-8F4EC8BDF74B}" dt="2023-11-01T15:40:26.745" v="647" actId="47"/>
        <pc:sldMkLst>
          <pc:docMk/>
          <pc:sldMk cId="561710993" sldId="279"/>
        </pc:sldMkLst>
      </pc:sldChg>
      <pc:sldChg chg="del">
        <pc:chgData name="Sylvia McGuire" userId="4c4e2577-dd9d-4b9e-8cb6-017105192b25" providerId="ADAL" clId="{894CF1FB-74FE-4235-BC32-8F4EC8BDF74B}" dt="2023-11-01T15:40:28.136" v="648" actId="47"/>
        <pc:sldMkLst>
          <pc:docMk/>
          <pc:sldMk cId="288124750" sldId="283"/>
        </pc:sldMkLst>
      </pc:sldChg>
      <pc:sldChg chg="del">
        <pc:chgData name="Sylvia McGuire" userId="4c4e2577-dd9d-4b9e-8cb6-017105192b25" providerId="ADAL" clId="{894CF1FB-74FE-4235-BC32-8F4EC8BDF74B}" dt="2023-11-01T19:37:36.427" v="1094" actId="47"/>
        <pc:sldMkLst>
          <pc:docMk/>
          <pc:sldMk cId="2803839520" sldId="286"/>
        </pc:sldMkLst>
      </pc:sldChg>
      <pc:sldChg chg="del">
        <pc:chgData name="Sylvia McGuire" userId="4c4e2577-dd9d-4b9e-8cb6-017105192b25" providerId="ADAL" clId="{894CF1FB-74FE-4235-BC32-8F4EC8BDF74B}" dt="2023-11-01T19:42:24.245" v="1203" actId="47"/>
        <pc:sldMkLst>
          <pc:docMk/>
          <pc:sldMk cId="4285193599" sldId="287"/>
        </pc:sldMkLst>
      </pc:sldChg>
      <pc:sldChg chg="modSp add del mod">
        <pc:chgData name="Sylvia McGuire" userId="4c4e2577-dd9d-4b9e-8cb6-017105192b25" providerId="ADAL" clId="{894CF1FB-74FE-4235-BC32-8F4EC8BDF74B}" dt="2023-11-02T17:09:28.688" v="1312" actId="14100"/>
        <pc:sldMkLst>
          <pc:docMk/>
          <pc:sldMk cId="281686942" sldId="291"/>
        </pc:sldMkLst>
        <pc:spChg chg="mod">
          <ac:chgData name="Sylvia McGuire" userId="4c4e2577-dd9d-4b9e-8cb6-017105192b25" providerId="ADAL" clId="{894CF1FB-74FE-4235-BC32-8F4EC8BDF74B}" dt="2023-11-02T17:07:01.190" v="1297" actId="1076"/>
          <ac:spMkLst>
            <pc:docMk/>
            <pc:sldMk cId="281686942" sldId="291"/>
            <ac:spMk id="2" creationId="{00000000-0000-0000-0000-000000000000}"/>
          </ac:spMkLst>
        </pc:spChg>
        <pc:spChg chg="mod">
          <ac:chgData name="Sylvia McGuire" userId="4c4e2577-dd9d-4b9e-8cb6-017105192b25" providerId="ADAL" clId="{894CF1FB-74FE-4235-BC32-8F4EC8BDF74B}" dt="2023-11-02T17:09:24.268" v="1311" actId="20577"/>
          <ac:spMkLst>
            <pc:docMk/>
            <pc:sldMk cId="281686942" sldId="291"/>
            <ac:spMk id="3" creationId="{BECD606C-640D-4C1B-8874-FEB1593ACF30}"/>
          </ac:spMkLst>
        </pc:spChg>
        <pc:picChg chg="mod">
          <ac:chgData name="Sylvia McGuire" userId="4c4e2577-dd9d-4b9e-8cb6-017105192b25" providerId="ADAL" clId="{894CF1FB-74FE-4235-BC32-8F4EC8BDF74B}" dt="2023-11-02T17:07:05.769" v="1298" actId="1076"/>
          <ac:picMkLst>
            <pc:docMk/>
            <pc:sldMk cId="281686942" sldId="291"/>
            <ac:picMk id="4" creationId="{DFFE4B34-93CD-A65E-3304-0B2AFA66E214}"/>
          </ac:picMkLst>
        </pc:picChg>
        <pc:picChg chg="mod">
          <ac:chgData name="Sylvia McGuire" userId="4c4e2577-dd9d-4b9e-8cb6-017105192b25" providerId="ADAL" clId="{894CF1FB-74FE-4235-BC32-8F4EC8BDF74B}" dt="2023-11-02T17:09:28.688" v="1312" actId="14100"/>
          <ac:picMkLst>
            <pc:docMk/>
            <pc:sldMk cId="281686942" sldId="291"/>
            <ac:picMk id="6" creationId="{55472FA8-E317-99CC-A6D4-DE55240BFD18}"/>
          </ac:picMkLst>
        </pc:picChg>
      </pc:sldChg>
      <pc:sldChg chg="delSp modSp del mod">
        <pc:chgData name="Sylvia McGuire" userId="4c4e2577-dd9d-4b9e-8cb6-017105192b25" providerId="ADAL" clId="{894CF1FB-74FE-4235-BC32-8F4EC8BDF74B}" dt="2023-11-02T17:11:02.581" v="1349" actId="47"/>
        <pc:sldMkLst>
          <pc:docMk/>
          <pc:sldMk cId="3357474215" sldId="307"/>
        </pc:sldMkLst>
        <pc:spChg chg="del mod">
          <ac:chgData name="Sylvia McGuire" userId="4c4e2577-dd9d-4b9e-8cb6-017105192b25" providerId="ADAL" clId="{894CF1FB-74FE-4235-BC32-8F4EC8BDF74B}" dt="2023-11-02T17:10:06.579" v="1333"/>
          <ac:spMkLst>
            <pc:docMk/>
            <pc:sldMk cId="3357474215" sldId="307"/>
            <ac:spMk id="10" creationId="{F635448D-191B-4F46-9E6A-4099C523CD2D}"/>
          </ac:spMkLst>
        </pc:spChg>
        <pc:graphicFrameChg chg="modGraphic">
          <ac:chgData name="Sylvia McGuire" userId="4c4e2577-dd9d-4b9e-8cb6-017105192b25" providerId="ADAL" clId="{894CF1FB-74FE-4235-BC32-8F4EC8BDF74B}" dt="2023-11-02T17:10:56.334" v="1347" actId="14734"/>
          <ac:graphicFrameMkLst>
            <pc:docMk/>
            <pc:sldMk cId="3357474215" sldId="307"/>
            <ac:graphicFrameMk id="8" creationId="{CD8BBA52-7C48-4CAE-A274-CE1F05050FD8}"/>
          </ac:graphicFrameMkLst>
        </pc:graphicFrameChg>
      </pc:sldChg>
      <pc:sldChg chg="modSp del mod">
        <pc:chgData name="Sylvia McGuire" userId="4c4e2577-dd9d-4b9e-8cb6-017105192b25" providerId="ADAL" clId="{894CF1FB-74FE-4235-BC32-8F4EC8BDF74B}" dt="2023-11-02T17:12:55.527" v="1383" actId="47"/>
        <pc:sldMkLst>
          <pc:docMk/>
          <pc:sldMk cId="1489801005" sldId="312"/>
        </pc:sldMkLst>
        <pc:spChg chg="mod">
          <ac:chgData name="Sylvia McGuire" userId="4c4e2577-dd9d-4b9e-8cb6-017105192b25" providerId="ADAL" clId="{894CF1FB-74FE-4235-BC32-8F4EC8BDF74B}" dt="2023-11-02T17:12:32.054" v="1378"/>
          <ac:spMkLst>
            <pc:docMk/>
            <pc:sldMk cId="1489801005" sldId="312"/>
            <ac:spMk id="2" creationId="{00000000-0000-0000-0000-000000000000}"/>
          </ac:spMkLst>
        </pc:spChg>
      </pc:sldChg>
      <pc:sldChg chg="modSp add del mod">
        <pc:chgData name="Sylvia McGuire" userId="4c4e2577-dd9d-4b9e-8cb6-017105192b25" providerId="ADAL" clId="{894CF1FB-74FE-4235-BC32-8F4EC8BDF74B}" dt="2023-11-02T17:33:37.511" v="1409" actId="20577"/>
        <pc:sldMkLst>
          <pc:docMk/>
          <pc:sldMk cId="3961015871" sldId="317"/>
        </pc:sldMkLst>
        <pc:spChg chg="mod">
          <ac:chgData name="Sylvia McGuire" userId="4c4e2577-dd9d-4b9e-8cb6-017105192b25" providerId="ADAL" clId="{894CF1FB-74FE-4235-BC32-8F4EC8BDF74B}" dt="2023-11-02T17:32:03.251" v="1389" actId="27636"/>
          <ac:spMkLst>
            <pc:docMk/>
            <pc:sldMk cId="3961015871" sldId="317"/>
            <ac:spMk id="2" creationId="{00000000-0000-0000-0000-000000000000}"/>
          </ac:spMkLst>
        </pc:spChg>
        <pc:spChg chg="mod">
          <ac:chgData name="Sylvia McGuire" userId="4c4e2577-dd9d-4b9e-8cb6-017105192b25" providerId="ADAL" clId="{894CF1FB-74FE-4235-BC32-8F4EC8BDF74B}" dt="2023-11-02T17:33:09.341" v="1405" actId="12"/>
          <ac:spMkLst>
            <pc:docMk/>
            <pc:sldMk cId="3961015871" sldId="317"/>
            <ac:spMk id="3" creationId="{5D3A0F5D-FAEC-4722-BAB1-8FB4C0DB4A23}"/>
          </ac:spMkLst>
        </pc:spChg>
        <pc:spChg chg="mod">
          <ac:chgData name="Sylvia McGuire" userId="4c4e2577-dd9d-4b9e-8cb6-017105192b25" providerId="ADAL" clId="{894CF1FB-74FE-4235-BC32-8F4EC8BDF74B}" dt="2023-11-02T17:33:37.511" v="1409" actId="20577"/>
          <ac:spMkLst>
            <pc:docMk/>
            <pc:sldMk cId="3961015871" sldId="317"/>
            <ac:spMk id="7" creationId="{00000000-0000-0000-0000-000000000000}"/>
          </ac:spMkLst>
        </pc:spChg>
        <pc:picChg chg="mod">
          <ac:chgData name="Sylvia McGuire" userId="4c4e2577-dd9d-4b9e-8cb6-017105192b25" providerId="ADAL" clId="{894CF1FB-74FE-4235-BC32-8F4EC8BDF74B}" dt="2023-11-02T17:32:11.338" v="1392" actId="14100"/>
          <ac:picMkLst>
            <pc:docMk/>
            <pc:sldMk cId="3961015871" sldId="317"/>
            <ac:picMk id="4" creationId="{20D16CE8-A750-4BD0-BC2C-B53F27672A86}"/>
          </ac:picMkLst>
        </pc:picChg>
      </pc:sldChg>
      <pc:sldChg chg="modSp add del mod">
        <pc:chgData name="Sylvia McGuire" userId="4c4e2577-dd9d-4b9e-8cb6-017105192b25" providerId="ADAL" clId="{894CF1FB-74FE-4235-BC32-8F4EC8BDF74B}" dt="2023-11-02T17:47:24.805" v="1428" actId="15"/>
        <pc:sldMkLst>
          <pc:docMk/>
          <pc:sldMk cId="2373840575" sldId="318"/>
        </pc:sldMkLst>
        <pc:spChg chg="mod">
          <ac:chgData name="Sylvia McGuire" userId="4c4e2577-dd9d-4b9e-8cb6-017105192b25" providerId="ADAL" clId="{894CF1FB-74FE-4235-BC32-8F4EC8BDF74B}" dt="2023-11-02T17:46:45.511" v="1418" actId="27636"/>
          <ac:spMkLst>
            <pc:docMk/>
            <pc:sldMk cId="2373840575" sldId="318"/>
            <ac:spMk id="2" creationId="{00000000-0000-0000-0000-000000000000}"/>
          </ac:spMkLst>
        </pc:spChg>
        <pc:spChg chg="mod">
          <ac:chgData name="Sylvia McGuire" userId="4c4e2577-dd9d-4b9e-8cb6-017105192b25" providerId="ADAL" clId="{894CF1FB-74FE-4235-BC32-8F4EC8BDF74B}" dt="2023-11-02T17:47:24.805" v="1428" actId="15"/>
          <ac:spMkLst>
            <pc:docMk/>
            <pc:sldMk cId="2373840575" sldId="318"/>
            <ac:spMk id="3" creationId="{9A378D15-E75F-4D90-844D-160801677000}"/>
          </ac:spMkLst>
        </pc:spChg>
      </pc:sldChg>
      <pc:sldChg chg="addSp delSp modSp add del mod">
        <pc:chgData name="Sylvia McGuire" userId="4c4e2577-dd9d-4b9e-8cb6-017105192b25" providerId="ADAL" clId="{894CF1FB-74FE-4235-BC32-8F4EC8BDF74B}" dt="2023-11-02T18:01:12.213" v="1463" actId="1076"/>
        <pc:sldMkLst>
          <pc:docMk/>
          <pc:sldMk cId="3796223043" sldId="320"/>
        </pc:sldMkLst>
        <pc:spChg chg="mod">
          <ac:chgData name="Sylvia McGuire" userId="4c4e2577-dd9d-4b9e-8cb6-017105192b25" providerId="ADAL" clId="{894CF1FB-74FE-4235-BC32-8F4EC8BDF74B}" dt="2023-11-02T18:00:22.520" v="1453" actId="20577"/>
          <ac:spMkLst>
            <pc:docMk/>
            <pc:sldMk cId="3796223043" sldId="320"/>
            <ac:spMk id="2" creationId="{00000000-0000-0000-0000-000000000000}"/>
          </ac:spMkLst>
        </pc:spChg>
        <pc:spChg chg="add del">
          <ac:chgData name="Sylvia McGuire" userId="4c4e2577-dd9d-4b9e-8cb6-017105192b25" providerId="ADAL" clId="{894CF1FB-74FE-4235-BC32-8F4EC8BDF74B}" dt="2023-11-02T18:00:44.688" v="1455"/>
          <ac:spMkLst>
            <pc:docMk/>
            <pc:sldMk cId="3796223043" sldId="320"/>
            <ac:spMk id="3" creationId="{962C63CA-4314-DA0E-FEF9-0518E672FEE2}"/>
          </ac:spMkLst>
        </pc:spChg>
        <pc:spChg chg="mod">
          <ac:chgData name="Sylvia McGuire" userId="4c4e2577-dd9d-4b9e-8cb6-017105192b25" providerId="ADAL" clId="{894CF1FB-74FE-4235-BC32-8F4EC8BDF74B}" dt="2023-11-02T18:01:03.703" v="1461" actId="1076"/>
          <ac:spMkLst>
            <pc:docMk/>
            <pc:sldMk cId="3796223043" sldId="320"/>
            <ac:spMk id="26" creationId="{2FD43197-6CE8-437F-8617-C14EB588EF3C}"/>
          </ac:spMkLst>
        </pc:spChg>
        <pc:picChg chg="add mod">
          <ac:chgData name="Sylvia McGuire" userId="4c4e2577-dd9d-4b9e-8cb6-017105192b25" providerId="ADAL" clId="{894CF1FB-74FE-4235-BC32-8F4EC8BDF74B}" dt="2023-11-02T18:01:12.213" v="1463" actId="1076"/>
          <ac:picMkLst>
            <pc:docMk/>
            <pc:sldMk cId="3796223043" sldId="320"/>
            <ac:picMk id="5" creationId="{05879110-B940-398E-1E08-7B18B9527A39}"/>
          </ac:picMkLst>
        </pc:picChg>
      </pc:sldChg>
      <pc:sldChg chg="del">
        <pc:chgData name="Sylvia McGuire" userId="4c4e2577-dd9d-4b9e-8cb6-017105192b25" providerId="ADAL" clId="{894CF1FB-74FE-4235-BC32-8F4EC8BDF74B}" dt="2023-11-02T18:20:56.936" v="1470" actId="47"/>
        <pc:sldMkLst>
          <pc:docMk/>
          <pc:sldMk cId="1890770197" sldId="321"/>
        </pc:sldMkLst>
      </pc:sldChg>
      <pc:sldChg chg="add del">
        <pc:chgData name="Sylvia McGuire" userId="4c4e2577-dd9d-4b9e-8cb6-017105192b25" providerId="ADAL" clId="{894CF1FB-74FE-4235-BC32-8F4EC8BDF74B}" dt="2023-11-02T18:37:10.279" v="1585" actId="47"/>
        <pc:sldMkLst>
          <pc:docMk/>
          <pc:sldMk cId="336791728" sldId="322"/>
        </pc:sldMkLst>
      </pc:sldChg>
      <pc:sldChg chg="del">
        <pc:chgData name="Sylvia McGuire" userId="4c4e2577-dd9d-4b9e-8cb6-017105192b25" providerId="ADAL" clId="{894CF1FB-74FE-4235-BC32-8F4EC8BDF74B}" dt="2023-11-02T18:37:17.462" v="1586" actId="47"/>
        <pc:sldMkLst>
          <pc:docMk/>
          <pc:sldMk cId="2657161177" sldId="327"/>
        </pc:sldMkLst>
      </pc:sldChg>
      <pc:sldChg chg="modSp add del mod">
        <pc:chgData name="Sylvia McGuire" userId="4c4e2577-dd9d-4b9e-8cb6-017105192b25" providerId="ADAL" clId="{894CF1FB-74FE-4235-BC32-8F4EC8BDF74B}" dt="2023-11-02T18:45:02.569" v="1666" actId="20577"/>
        <pc:sldMkLst>
          <pc:docMk/>
          <pc:sldMk cId="1797527072" sldId="328"/>
        </pc:sldMkLst>
        <pc:spChg chg="mod">
          <ac:chgData name="Sylvia McGuire" userId="4c4e2577-dd9d-4b9e-8cb6-017105192b25" providerId="ADAL" clId="{894CF1FB-74FE-4235-BC32-8F4EC8BDF74B}" dt="2023-11-02T18:44:30.648" v="1660"/>
          <ac:spMkLst>
            <pc:docMk/>
            <pc:sldMk cId="1797527072" sldId="328"/>
            <ac:spMk id="2" creationId="{00000000-0000-0000-0000-000000000000}"/>
          </ac:spMkLst>
        </pc:spChg>
        <pc:spChg chg="mod">
          <ac:chgData name="Sylvia McGuire" userId="4c4e2577-dd9d-4b9e-8cb6-017105192b25" providerId="ADAL" clId="{894CF1FB-74FE-4235-BC32-8F4EC8BDF74B}" dt="2023-11-02T18:44:45.106" v="1663"/>
          <ac:spMkLst>
            <pc:docMk/>
            <pc:sldMk cId="1797527072" sldId="328"/>
            <ac:spMk id="3" creationId="{718AA56F-7452-45F2-B778-9FDB18087A4D}"/>
          </ac:spMkLst>
        </pc:spChg>
        <pc:spChg chg="mod">
          <ac:chgData name="Sylvia McGuire" userId="4c4e2577-dd9d-4b9e-8cb6-017105192b25" providerId="ADAL" clId="{894CF1FB-74FE-4235-BC32-8F4EC8BDF74B}" dt="2023-11-02T18:45:02.569" v="1666" actId="20577"/>
          <ac:spMkLst>
            <pc:docMk/>
            <pc:sldMk cId="1797527072" sldId="328"/>
            <ac:spMk id="6" creationId="{489C3964-B884-4836-91E5-790CC2A1AAFD}"/>
          </ac:spMkLst>
        </pc:spChg>
        <pc:picChg chg="mod">
          <ac:chgData name="Sylvia McGuire" userId="4c4e2577-dd9d-4b9e-8cb6-017105192b25" providerId="ADAL" clId="{894CF1FB-74FE-4235-BC32-8F4EC8BDF74B}" dt="2023-11-02T18:44:35.473" v="1661" actId="1076"/>
          <ac:picMkLst>
            <pc:docMk/>
            <pc:sldMk cId="1797527072" sldId="328"/>
            <ac:picMk id="7" creationId="{17BE0987-CA47-46EF-A9FF-304DB3CBE5AC}"/>
          </ac:picMkLst>
        </pc:picChg>
      </pc:sldChg>
      <pc:sldChg chg="del">
        <pc:chgData name="Sylvia McGuire" userId="4c4e2577-dd9d-4b9e-8cb6-017105192b25" providerId="ADAL" clId="{894CF1FB-74FE-4235-BC32-8F4EC8BDF74B}" dt="2023-11-02T18:39:27.212" v="1643" actId="47"/>
        <pc:sldMkLst>
          <pc:docMk/>
          <pc:sldMk cId="3147135003" sldId="329"/>
        </pc:sldMkLst>
      </pc:sldChg>
      <pc:sldChg chg="modSp add mod">
        <pc:chgData name="Sylvia McGuire" userId="4c4e2577-dd9d-4b9e-8cb6-017105192b25" providerId="ADAL" clId="{894CF1FB-74FE-4235-BC32-8F4EC8BDF74B}" dt="2023-11-02T18:52:44.191" v="1833" actId="14100"/>
        <pc:sldMkLst>
          <pc:docMk/>
          <pc:sldMk cId="2572372171" sldId="330"/>
        </pc:sldMkLst>
        <pc:spChg chg="mod">
          <ac:chgData name="Sylvia McGuire" userId="4c4e2577-dd9d-4b9e-8cb6-017105192b25" providerId="ADAL" clId="{894CF1FB-74FE-4235-BC32-8F4EC8BDF74B}" dt="2023-11-02T18:52:14.137" v="1829"/>
          <ac:spMkLst>
            <pc:docMk/>
            <pc:sldMk cId="2572372171" sldId="330"/>
            <ac:spMk id="2" creationId="{00000000-0000-0000-0000-000000000000}"/>
          </ac:spMkLst>
        </pc:spChg>
        <pc:spChg chg="mod">
          <ac:chgData name="Sylvia McGuire" userId="4c4e2577-dd9d-4b9e-8cb6-017105192b25" providerId="ADAL" clId="{894CF1FB-74FE-4235-BC32-8F4EC8BDF74B}" dt="2023-11-02T18:52:38.203" v="1832" actId="27636"/>
          <ac:spMkLst>
            <pc:docMk/>
            <pc:sldMk cId="2572372171" sldId="330"/>
            <ac:spMk id="3" creationId="{579BB71F-9924-4333-B0A3-AD95040074EE}"/>
          </ac:spMkLst>
        </pc:spChg>
        <pc:picChg chg="mod">
          <ac:chgData name="Sylvia McGuire" userId="4c4e2577-dd9d-4b9e-8cb6-017105192b25" providerId="ADAL" clId="{894CF1FB-74FE-4235-BC32-8F4EC8BDF74B}" dt="2023-11-02T18:52:44.191" v="1833" actId="14100"/>
          <ac:picMkLst>
            <pc:docMk/>
            <pc:sldMk cId="2572372171" sldId="330"/>
            <ac:picMk id="4" creationId="{B88611F8-C7BD-10D5-DD1D-7EA16B5E0810}"/>
          </ac:picMkLst>
        </pc:picChg>
      </pc:sldChg>
      <pc:sldChg chg="modSp add del mod">
        <pc:chgData name="Sylvia McGuire" userId="4c4e2577-dd9d-4b9e-8cb6-017105192b25" providerId="ADAL" clId="{894CF1FB-74FE-4235-BC32-8F4EC8BDF74B}" dt="2023-11-02T18:54:39.449" v="1895" actId="20577"/>
        <pc:sldMkLst>
          <pc:docMk/>
          <pc:sldMk cId="4012837002" sldId="331"/>
        </pc:sldMkLst>
        <pc:spChg chg="mod">
          <ac:chgData name="Sylvia McGuire" userId="4c4e2577-dd9d-4b9e-8cb6-017105192b25" providerId="ADAL" clId="{894CF1FB-74FE-4235-BC32-8F4EC8BDF74B}" dt="2023-11-02T18:54:11.747" v="1866" actId="20577"/>
          <ac:spMkLst>
            <pc:docMk/>
            <pc:sldMk cId="4012837002" sldId="331"/>
            <ac:spMk id="2" creationId="{00000000-0000-0000-0000-000000000000}"/>
          </ac:spMkLst>
        </pc:spChg>
        <pc:spChg chg="mod">
          <ac:chgData name="Sylvia McGuire" userId="4c4e2577-dd9d-4b9e-8cb6-017105192b25" providerId="ADAL" clId="{894CF1FB-74FE-4235-BC32-8F4EC8BDF74B}" dt="2023-11-02T18:54:39.449" v="1895" actId="20577"/>
          <ac:spMkLst>
            <pc:docMk/>
            <pc:sldMk cId="4012837002" sldId="331"/>
            <ac:spMk id="3" creationId="{2193D6AA-E52B-4BB2-9AE5-79DD9CCB6B2E}"/>
          </ac:spMkLst>
        </pc:spChg>
      </pc:sldChg>
      <pc:sldChg chg="del">
        <pc:chgData name="Sylvia McGuire" userId="4c4e2577-dd9d-4b9e-8cb6-017105192b25" providerId="ADAL" clId="{894CF1FB-74FE-4235-BC32-8F4EC8BDF74B}" dt="2023-11-02T18:38:14.238" v="1598" actId="47"/>
        <pc:sldMkLst>
          <pc:docMk/>
          <pc:sldMk cId="1965335118" sldId="332"/>
        </pc:sldMkLst>
      </pc:sldChg>
      <pc:sldChg chg="del">
        <pc:chgData name="Sylvia McGuire" userId="4c4e2577-dd9d-4b9e-8cb6-017105192b25" providerId="ADAL" clId="{894CF1FB-74FE-4235-BC32-8F4EC8BDF74B}" dt="2023-11-02T18:38:15.311" v="1599" actId="47"/>
        <pc:sldMkLst>
          <pc:docMk/>
          <pc:sldMk cId="2870197189" sldId="333"/>
        </pc:sldMkLst>
      </pc:sldChg>
      <pc:sldChg chg="del">
        <pc:chgData name="Sylvia McGuire" userId="4c4e2577-dd9d-4b9e-8cb6-017105192b25" providerId="ADAL" clId="{894CF1FB-74FE-4235-BC32-8F4EC8BDF74B}" dt="2023-11-02T18:38:17.232" v="1601" actId="47"/>
        <pc:sldMkLst>
          <pc:docMk/>
          <pc:sldMk cId="1654483034" sldId="335"/>
        </pc:sldMkLst>
      </pc:sldChg>
      <pc:sldChg chg="delSp del mod">
        <pc:chgData name="Sylvia McGuire" userId="4c4e2577-dd9d-4b9e-8cb6-017105192b25" providerId="ADAL" clId="{894CF1FB-74FE-4235-BC32-8F4EC8BDF74B}" dt="2023-11-01T15:12:43.036" v="626" actId="47"/>
        <pc:sldMkLst>
          <pc:docMk/>
          <pc:sldMk cId="259859605" sldId="336"/>
        </pc:sldMkLst>
        <pc:graphicFrameChg chg="del">
          <ac:chgData name="Sylvia McGuire" userId="4c4e2577-dd9d-4b9e-8cb6-017105192b25" providerId="ADAL" clId="{894CF1FB-74FE-4235-BC32-8F4EC8BDF74B}" dt="2023-11-01T15:11:03.248" v="507" actId="21"/>
          <ac:graphicFrameMkLst>
            <pc:docMk/>
            <pc:sldMk cId="259859605" sldId="336"/>
            <ac:graphicFrameMk id="10" creationId="{00000000-0000-0000-0000-000000000000}"/>
          </ac:graphicFrameMkLst>
        </pc:graphicFrameChg>
      </pc:sldChg>
      <pc:sldChg chg="del">
        <pc:chgData name="Sylvia McGuire" userId="4c4e2577-dd9d-4b9e-8cb6-017105192b25" providerId="ADAL" clId="{894CF1FB-74FE-4235-BC32-8F4EC8BDF74B}" dt="2023-11-01T15:40:29.229" v="649" actId="47"/>
        <pc:sldMkLst>
          <pc:docMk/>
          <pc:sldMk cId="3147359067" sldId="355"/>
        </pc:sldMkLst>
      </pc:sldChg>
      <pc:sldChg chg="del">
        <pc:chgData name="Sylvia McGuire" userId="4c4e2577-dd9d-4b9e-8cb6-017105192b25" providerId="ADAL" clId="{894CF1FB-74FE-4235-BC32-8F4EC8BDF74B}" dt="2023-11-01T15:40:31.205" v="651" actId="47"/>
        <pc:sldMkLst>
          <pc:docMk/>
          <pc:sldMk cId="2552551547" sldId="417"/>
        </pc:sldMkLst>
      </pc:sldChg>
      <pc:sldChg chg="del">
        <pc:chgData name="Sylvia McGuire" userId="4c4e2577-dd9d-4b9e-8cb6-017105192b25" providerId="ADAL" clId="{894CF1FB-74FE-4235-BC32-8F4EC8BDF74B}" dt="2023-11-01T19:42:26.631" v="1205" actId="47"/>
        <pc:sldMkLst>
          <pc:docMk/>
          <pc:sldMk cId="815009131" sldId="434"/>
        </pc:sldMkLst>
      </pc:sldChg>
      <pc:sldChg chg="modSp mod">
        <pc:chgData name="Sylvia McGuire" userId="4c4e2577-dd9d-4b9e-8cb6-017105192b25" providerId="ADAL" clId="{894CF1FB-74FE-4235-BC32-8F4EC8BDF74B}" dt="2023-11-02T17:11:57.095" v="1359" actId="20577"/>
        <pc:sldMkLst>
          <pc:docMk/>
          <pc:sldMk cId="1714482986" sldId="476"/>
        </pc:sldMkLst>
        <pc:spChg chg="mod">
          <ac:chgData name="Sylvia McGuire" userId="4c4e2577-dd9d-4b9e-8cb6-017105192b25" providerId="ADAL" clId="{894CF1FB-74FE-4235-BC32-8F4EC8BDF74B}" dt="2023-11-02T17:11:57.095" v="1359" actId="20577"/>
          <ac:spMkLst>
            <pc:docMk/>
            <pc:sldMk cId="1714482986" sldId="476"/>
            <ac:spMk id="4" creationId="{00000000-0000-0000-0000-000000000000}"/>
          </ac:spMkLst>
        </pc:spChg>
      </pc:sldChg>
      <pc:sldChg chg="modSp mod">
        <pc:chgData name="Sylvia McGuire" userId="4c4e2577-dd9d-4b9e-8cb6-017105192b25" providerId="ADAL" clId="{894CF1FB-74FE-4235-BC32-8F4EC8BDF74B}" dt="2023-11-02T17:09:36.135" v="1319" actId="20577"/>
        <pc:sldMkLst>
          <pc:docMk/>
          <pc:sldMk cId="2947675603" sldId="477"/>
        </pc:sldMkLst>
        <pc:spChg chg="mod">
          <ac:chgData name="Sylvia McGuire" userId="4c4e2577-dd9d-4b9e-8cb6-017105192b25" providerId="ADAL" clId="{894CF1FB-74FE-4235-BC32-8F4EC8BDF74B}" dt="2023-11-02T17:09:36.135" v="1319" actId="20577"/>
          <ac:spMkLst>
            <pc:docMk/>
            <pc:sldMk cId="2947675603" sldId="477"/>
            <ac:spMk id="4" creationId="{00000000-0000-0000-0000-000000000000}"/>
          </ac:spMkLst>
        </pc:spChg>
      </pc:sldChg>
      <pc:sldChg chg="modSp add del mod">
        <pc:chgData name="Sylvia McGuire" userId="4c4e2577-dd9d-4b9e-8cb6-017105192b25" providerId="ADAL" clId="{894CF1FB-74FE-4235-BC32-8F4EC8BDF74B}" dt="2023-11-02T18:57:17.956" v="1906" actId="20577"/>
        <pc:sldMkLst>
          <pc:docMk/>
          <pc:sldMk cId="1205397910" sldId="571"/>
        </pc:sldMkLst>
        <pc:spChg chg="mod">
          <ac:chgData name="Sylvia McGuire" userId="4c4e2577-dd9d-4b9e-8cb6-017105192b25" providerId="ADAL" clId="{894CF1FB-74FE-4235-BC32-8F4EC8BDF74B}" dt="2023-11-02T18:43:46.750" v="1658" actId="113"/>
          <ac:spMkLst>
            <pc:docMk/>
            <pc:sldMk cId="1205397910" sldId="571"/>
            <ac:spMk id="2" creationId="{18FB71DE-9042-4CC8-99F2-29BF3BF8A901}"/>
          </ac:spMkLst>
        </pc:spChg>
        <pc:spChg chg="mod">
          <ac:chgData name="Sylvia McGuire" userId="4c4e2577-dd9d-4b9e-8cb6-017105192b25" providerId="ADAL" clId="{894CF1FB-74FE-4235-BC32-8F4EC8BDF74B}" dt="2023-11-02T18:57:17.956" v="1906" actId="20577"/>
          <ac:spMkLst>
            <pc:docMk/>
            <pc:sldMk cId="1205397910" sldId="571"/>
            <ac:spMk id="5" creationId="{881F81F4-63AF-4550-8B03-607CE9B52D59}"/>
          </ac:spMkLst>
        </pc:spChg>
        <pc:spChg chg="mod">
          <ac:chgData name="Sylvia McGuire" userId="4c4e2577-dd9d-4b9e-8cb6-017105192b25" providerId="ADAL" clId="{894CF1FB-74FE-4235-BC32-8F4EC8BDF74B}" dt="2023-11-02T18:42:57.176" v="1648" actId="255"/>
          <ac:spMkLst>
            <pc:docMk/>
            <pc:sldMk cId="1205397910" sldId="571"/>
            <ac:spMk id="11" creationId="{C8C8AA25-E52F-49F8-9F29-C28388BF893B}"/>
          </ac:spMkLst>
        </pc:spChg>
        <pc:spChg chg="mod">
          <ac:chgData name="Sylvia McGuire" userId="4c4e2577-dd9d-4b9e-8cb6-017105192b25" providerId="ADAL" clId="{894CF1FB-74FE-4235-BC32-8F4EC8BDF74B}" dt="2023-11-02T18:43:26.834" v="1654" actId="113"/>
          <ac:spMkLst>
            <pc:docMk/>
            <pc:sldMk cId="1205397910" sldId="571"/>
            <ac:spMk id="23" creationId="{D4D18837-D18E-43CB-AF4B-F51ECE6821C4}"/>
          </ac:spMkLst>
        </pc:spChg>
      </pc:sldChg>
      <pc:sldChg chg="del">
        <pc:chgData name="Sylvia McGuire" userId="4c4e2577-dd9d-4b9e-8cb6-017105192b25" providerId="ADAL" clId="{894CF1FB-74FE-4235-BC32-8F4EC8BDF74B}" dt="2023-11-01T15:40:30.331" v="650" actId="47"/>
        <pc:sldMkLst>
          <pc:docMk/>
          <pc:sldMk cId="2865622091" sldId="572"/>
        </pc:sldMkLst>
      </pc:sldChg>
      <pc:sldChg chg="del">
        <pc:chgData name="Sylvia McGuire" userId="4c4e2577-dd9d-4b9e-8cb6-017105192b25" providerId="ADAL" clId="{894CF1FB-74FE-4235-BC32-8F4EC8BDF74B}" dt="2023-11-02T18:22:41.171" v="1527" actId="47"/>
        <pc:sldMkLst>
          <pc:docMk/>
          <pc:sldMk cId="1225795756" sldId="573"/>
        </pc:sldMkLst>
      </pc:sldChg>
      <pc:sldChg chg="delSp modSp add del mod">
        <pc:chgData name="Sylvia McGuire" userId="4c4e2577-dd9d-4b9e-8cb6-017105192b25" providerId="ADAL" clId="{894CF1FB-74FE-4235-BC32-8F4EC8BDF74B}" dt="2023-11-02T18:47:04.192" v="1732" actId="20577"/>
        <pc:sldMkLst>
          <pc:docMk/>
          <pc:sldMk cId="2451719506" sldId="574"/>
        </pc:sldMkLst>
        <pc:spChg chg="mod">
          <ac:chgData name="Sylvia McGuire" userId="4c4e2577-dd9d-4b9e-8cb6-017105192b25" providerId="ADAL" clId="{894CF1FB-74FE-4235-BC32-8F4EC8BDF74B}" dt="2023-11-02T18:46:24.974" v="1718" actId="27636"/>
          <ac:spMkLst>
            <pc:docMk/>
            <pc:sldMk cId="2451719506" sldId="574"/>
            <ac:spMk id="2" creationId="{93643A32-8B48-474C-90FC-F89B8A6C4F2B}"/>
          </ac:spMkLst>
        </pc:spChg>
        <pc:spChg chg="mod">
          <ac:chgData name="Sylvia McGuire" userId="4c4e2577-dd9d-4b9e-8cb6-017105192b25" providerId="ADAL" clId="{894CF1FB-74FE-4235-BC32-8F4EC8BDF74B}" dt="2023-11-02T18:46:44.279" v="1723"/>
          <ac:spMkLst>
            <pc:docMk/>
            <pc:sldMk cId="2451719506" sldId="574"/>
            <ac:spMk id="3" creationId="{E9EA4F75-986C-453E-AFD0-C41E14031ED8}"/>
          </ac:spMkLst>
        </pc:spChg>
        <pc:spChg chg="mod">
          <ac:chgData name="Sylvia McGuire" userId="4c4e2577-dd9d-4b9e-8cb6-017105192b25" providerId="ADAL" clId="{894CF1FB-74FE-4235-BC32-8F4EC8BDF74B}" dt="2023-11-02T18:47:04.192" v="1732" actId="20577"/>
          <ac:spMkLst>
            <pc:docMk/>
            <pc:sldMk cId="2451719506" sldId="574"/>
            <ac:spMk id="6" creationId="{F408610D-47D6-4567-95FA-340F813CF03F}"/>
          </ac:spMkLst>
        </pc:spChg>
        <pc:picChg chg="del">
          <ac:chgData name="Sylvia McGuire" userId="4c4e2577-dd9d-4b9e-8cb6-017105192b25" providerId="ADAL" clId="{894CF1FB-74FE-4235-BC32-8F4EC8BDF74B}" dt="2023-11-02T18:46:30.051" v="1719" actId="478"/>
          <ac:picMkLst>
            <pc:docMk/>
            <pc:sldMk cId="2451719506" sldId="574"/>
            <ac:picMk id="4" creationId="{CC572498-3EEE-4569-AFCD-FC0CD5DFF47B}"/>
          </ac:picMkLst>
        </pc:picChg>
        <pc:picChg chg="mod">
          <ac:chgData name="Sylvia McGuire" userId="4c4e2577-dd9d-4b9e-8cb6-017105192b25" providerId="ADAL" clId="{894CF1FB-74FE-4235-BC32-8F4EC8BDF74B}" dt="2023-11-02T18:46:32.529" v="1720" actId="1076"/>
          <ac:picMkLst>
            <pc:docMk/>
            <pc:sldMk cId="2451719506" sldId="574"/>
            <ac:picMk id="8" creationId="{AE7D633E-6B2B-0AEA-12CF-58B838972BE3}"/>
          </ac:picMkLst>
        </pc:picChg>
      </pc:sldChg>
      <pc:sldChg chg="modSp add del mod">
        <pc:chgData name="Sylvia McGuire" userId="4c4e2577-dd9d-4b9e-8cb6-017105192b25" providerId="ADAL" clId="{894CF1FB-74FE-4235-BC32-8F4EC8BDF74B}" dt="2023-11-02T18:53:46.385" v="1853" actId="15"/>
        <pc:sldMkLst>
          <pc:docMk/>
          <pc:sldMk cId="706943601" sldId="578"/>
        </pc:sldMkLst>
        <pc:spChg chg="mod">
          <ac:chgData name="Sylvia McGuire" userId="4c4e2577-dd9d-4b9e-8cb6-017105192b25" providerId="ADAL" clId="{894CF1FB-74FE-4235-BC32-8F4EC8BDF74B}" dt="2023-11-02T18:53:21.267" v="1843" actId="14100"/>
          <ac:spMkLst>
            <pc:docMk/>
            <pc:sldMk cId="706943601" sldId="578"/>
            <ac:spMk id="2" creationId="{9BB9E242-DCBF-4D39-A600-9F570112D8D4}"/>
          </ac:spMkLst>
        </pc:spChg>
        <pc:spChg chg="mod">
          <ac:chgData name="Sylvia McGuire" userId="4c4e2577-dd9d-4b9e-8cb6-017105192b25" providerId="ADAL" clId="{894CF1FB-74FE-4235-BC32-8F4EC8BDF74B}" dt="2023-11-02T18:53:46.385" v="1853" actId="15"/>
          <ac:spMkLst>
            <pc:docMk/>
            <pc:sldMk cId="706943601" sldId="578"/>
            <ac:spMk id="9" creationId="{F9FA7794-3F0B-18B6-7113-D575C2C8EDA5}"/>
          </ac:spMkLst>
        </pc:spChg>
        <pc:picChg chg="mod">
          <ac:chgData name="Sylvia McGuire" userId="4c4e2577-dd9d-4b9e-8cb6-017105192b25" providerId="ADAL" clId="{894CF1FB-74FE-4235-BC32-8F4EC8BDF74B}" dt="2023-11-02T18:53:13.339" v="1839" actId="1076"/>
          <ac:picMkLst>
            <pc:docMk/>
            <pc:sldMk cId="706943601" sldId="578"/>
            <ac:picMk id="6" creationId="{E22DF94F-4C82-414C-BEE4-8EABA8346E1C}"/>
          </ac:picMkLst>
        </pc:picChg>
        <pc:picChg chg="mod">
          <ac:chgData name="Sylvia McGuire" userId="4c4e2577-dd9d-4b9e-8cb6-017105192b25" providerId="ADAL" clId="{894CF1FB-74FE-4235-BC32-8F4EC8BDF74B}" dt="2023-11-02T18:53:11.087" v="1838" actId="1076"/>
          <ac:picMkLst>
            <pc:docMk/>
            <pc:sldMk cId="706943601" sldId="578"/>
            <ac:picMk id="7" creationId="{76315ED1-9B6D-46AE-8C03-9EE8BD778E4C}"/>
          </ac:picMkLst>
        </pc:picChg>
        <pc:picChg chg="mod">
          <ac:chgData name="Sylvia McGuire" userId="4c4e2577-dd9d-4b9e-8cb6-017105192b25" providerId="ADAL" clId="{894CF1FB-74FE-4235-BC32-8F4EC8BDF74B}" dt="2023-11-02T18:53:09.672" v="1837" actId="1076"/>
          <ac:picMkLst>
            <pc:docMk/>
            <pc:sldMk cId="706943601" sldId="578"/>
            <ac:picMk id="15" creationId="{3E400540-B920-A43A-1744-242549F9BCCA}"/>
          </ac:picMkLst>
        </pc:picChg>
      </pc:sldChg>
      <pc:sldChg chg="del">
        <pc:chgData name="Sylvia McGuire" userId="4c4e2577-dd9d-4b9e-8cb6-017105192b25" providerId="ADAL" clId="{894CF1FB-74FE-4235-BC32-8F4EC8BDF74B}" dt="2023-11-02T18:38:12.534" v="1596" actId="47"/>
        <pc:sldMkLst>
          <pc:docMk/>
          <pc:sldMk cId="3966304736" sldId="579"/>
        </pc:sldMkLst>
      </pc:sldChg>
      <pc:sldChg chg="add del">
        <pc:chgData name="Sylvia McGuire" userId="4c4e2577-dd9d-4b9e-8cb6-017105192b25" providerId="ADAL" clId="{894CF1FB-74FE-4235-BC32-8F4EC8BDF74B}" dt="2023-11-02T18:45:57.324" v="1669" actId="47"/>
        <pc:sldMkLst>
          <pc:docMk/>
          <pc:sldMk cId="2647231147" sldId="580"/>
        </pc:sldMkLst>
      </pc:sldChg>
      <pc:sldChg chg="modSp del mod">
        <pc:chgData name="Sylvia McGuire" userId="4c4e2577-dd9d-4b9e-8cb6-017105192b25" providerId="ADAL" clId="{894CF1FB-74FE-4235-BC32-8F4EC8BDF74B}" dt="2023-11-02T17:00:20.773" v="1281" actId="47"/>
        <pc:sldMkLst>
          <pc:docMk/>
          <pc:sldMk cId="1082870120" sldId="581"/>
        </pc:sldMkLst>
        <pc:spChg chg="mod">
          <ac:chgData name="Sylvia McGuire" userId="4c4e2577-dd9d-4b9e-8cb6-017105192b25" providerId="ADAL" clId="{894CF1FB-74FE-4235-BC32-8F4EC8BDF74B}" dt="2023-11-02T17:00:00.943" v="1279" actId="1076"/>
          <ac:spMkLst>
            <pc:docMk/>
            <pc:sldMk cId="1082870120" sldId="581"/>
            <ac:spMk id="3" creationId="{643D294D-DDBD-458F-80FC-CE3768ADD25B}"/>
          </ac:spMkLst>
        </pc:spChg>
        <pc:graphicFrameChg chg="mod modGraphic">
          <ac:chgData name="Sylvia McGuire" userId="4c4e2577-dd9d-4b9e-8cb6-017105192b25" providerId="ADAL" clId="{894CF1FB-74FE-4235-BC32-8F4EC8BDF74B}" dt="2023-11-02T17:00:03.336" v="1280" actId="1076"/>
          <ac:graphicFrameMkLst>
            <pc:docMk/>
            <pc:sldMk cId="1082870120" sldId="581"/>
            <ac:graphicFrameMk id="5" creationId="{AAF94C65-FCC8-400D-BDB7-34E4DA342F25}"/>
          </ac:graphicFrameMkLst>
        </pc:graphicFrameChg>
      </pc:sldChg>
      <pc:sldChg chg="add del">
        <pc:chgData name="Sylvia McGuire" userId="4c4e2577-dd9d-4b9e-8cb6-017105192b25" providerId="ADAL" clId="{894CF1FB-74FE-4235-BC32-8F4EC8BDF74B}" dt="2023-11-01T19:42:04.023" v="1172" actId="47"/>
        <pc:sldMkLst>
          <pc:docMk/>
          <pc:sldMk cId="3981804528" sldId="582"/>
        </pc:sldMkLst>
      </pc:sldChg>
      <pc:sldChg chg="addSp modSp add mod">
        <pc:chgData name="Sylvia McGuire" userId="4c4e2577-dd9d-4b9e-8cb6-017105192b25" providerId="ADAL" clId="{894CF1FB-74FE-4235-BC32-8F4EC8BDF74B}" dt="2023-11-02T16:57:07.954" v="1208" actId="1076"/>
        <pc:sldMkLst>
          <pc:docMk/>
          <pc:sldMk cId="2503357178" sldId="584"/>
        </pc:sldMkLst>
        <pc:spChg chg="mod">
          <ac:chgData name="Sylvia McGuire" userId="4c4e2577-dd9d-4b9e-8cb6-017105192b25" providerId="ADAL" clId="{894CF1FB-74FE-4235-BC32-8F4EC8BDF74B}" dt="2023-11-02T16:57:07.954" v="1208" actId="1076"/>
          <ac:spMkLst>
            <pc:docMk/>
            <pc:sldMk cId="2503357178" sldId="584"/>
            <ac:spMk id="2" creationId="{14E8C875-2ACF-4A78-B6CE-E6FF95B9823A}"/>
          </ac:spMkLst>
        </pc:spChg>
        <pc:spChg chg="add mod">
          <ac:chgData name="Sylvia McGuire" userId="4c4e2577-dd9d-4b9e-8cb6-017105192b25" providerId="ADAL" clId="{894CF1FB-74FE-4235-BC32-8F4EC8BDF74B}" dt="2023-11-01T19:27:21.933" v="954" actId="33524"/>
          <ac:spMkLst>
            <pc:docMk/>
            <pc:sldMk cId="2503357178" sldId="584"/>
            <ac:spMk id="4" creationId="{204E5E35-6AC9-8B0C-CF8C-A0CBEA289E07}"/>
          </ac:spMkLst>
        </pc:spChg>
        <pc:spChg chg="mod">
          <ac:chgData name="Sylvia McGuire" userId="4c4e2577-dd9d-4b9e-8cb6-017105192b25" providerId="ADAL" clId="{894CF1FB-74FE-4235-BC32-8F4EC8BDF74B}" dt="2023-11-01T19:27:27.250" v="955" actId="1076"/>
          <ac:spMkLst>
            <pc:docMk/>
            <pc:sldMk cId="2503357178" sldId="584"/>
            <ac:spMk id="6" creationId="{E3ABCD0D-D3D1-4C58-9F54-45BB139F159B}"/>
          </ac:spMkLst>
        </pc:spChg>
        <pc:picChg chg="mod modCrop">
          <ac:chgData name="Sylvia McGuire" userId="4c4e2577-dd9d-4b9e-8cb6-017105192b25" providerId="ADAL" clId="{894CF1FB-74FE-4235-BC32-8F4EC8BDF74B}" dt="2023-11-01T19:27:13.612" v="952" actId="1076"/>
          <ac:picMkLst>
            <pc:docMk/>
            <pc:sldMk cId="2503357178" sldId="584"/>
            <ac:picMk id="15" creationId="{3C96D597-1351-8C35-88DA-295C1BE2FF75}"/>
          </ac:picMkLst>
        </pc:picChg>
      </pc:sldChg>
      <pc:sldChg chg="del">
        <pc:chgData name="Sylvia McGuire" userId="4c4e2577-dd9d-4b9e-8cb6-017105192b25" providerId="ADAL" clId="{894CF1FB-74FE-4235-BC32-8F4EC8BDF74B}" dt="2023-11-01T15:40:22.004" v="646" actId="47"/>
        <pc:sldMkLst>
          <pc:docMk/>
          <pc:sldMk cId="1959444553" sldId="585"/>
        </pc:sldMkLst>
      </pc:sldChg>
      <pc:sldChg chg="addSp delSp modSp mod ord">
        <pc:chgData name="Sylvia McGuire" userId="4c4e2577-dd9d-4b9e-8cb6-017105192b25" providerId="ADAL" clId="{894CF1FB-74FE-4235-BC32-8F4EC8BDF74B}" dt="2023-11-01T19:34:40.272" v="1027"/>
        <pc:sldMkLst>
          <pc:docMk/>
          <pc:sldMk cId="805130383" sldId="586"/>
        </pc:sldMkLst>
        <pc:spChg chg="add del mod">
          <ac:chgData name="Sylvia McGuire" userId="4c4e2577-dd9d-4b9e-8cb6-017105192b25" providerId="ADAL" clId="{894CF1FB-74FE-4235-BC32-8F4EC8BDF74B}" dt="2023-11-01T16:16:58.409" v="734" actId="478"/>
          <ac:spMkLst>
            <pc:docMk/>
            <pc:sldMk cId="805130383" sldId="586"/>
            <ac:spMk id="3" creationId="{00C458D0-7689-499B-81FF-99070663AA75}"/>
          </ac:spMkLst>
        </pc:spChg>
        <pc:spChg chg="mod">
          <ac:chgData name="Sylvia McGuire" userId="4c4e2577-dd9d-4b9e-8cb6-017105192b25" providerId="ADAL" clId="{894CF1FB-74FE-4235-BC32-8F4EC8BDF74B}" dt="2023-11-01T16:14:04.108" v="719" actId="20577"/>
          <ac:spMkLst>
            <pc:docMk/>
            <pc:sldMk cId="805130383" sldId="586"/>
            <ac:spMk id="13" creationId="{64B2ADF1-7D28-A2B6-C025-4B6E3BE23C79}"/>
          </ac:spMkLst>
        </pc:spChg>
        <pc:picChg chg="del">
          <ac:chgData name="Sylvia McGuire" userId="4c4e2577-dd9d-4b9e-8cb6-017105192b25" providerId="ADAL" clId="{894CF1FB-74FE-4235-BC32-8F4EC8BDF74B}" dt="2023-11-01T16:16:55.656" v="733" actId="478"/>
          <ac:picMkLst>
            <pc:docMk/>
            <pc:sldMk cId="805130383" sldId="586"/>
            <ac:picMk id="4" creationId="{C1A4212D-253A-93AE-4F8C-A5C03E813116}"/>
          </ac:picMkLst>
        </pc:picChg>
        <pc:picChg chg="add mod">
          <ac:chgData name="Sylvia McGuire" userId="4c4e2577-dd9d-4b9e-8cb6-017105192b25" providerId="ADAL" clId="{894CF1FB-74FE-4235-BC32-8F4EC8BDF74B}" dt="2023-11-01T16:17:12.619" v="738" actId="1076"/>
          <ac:picMkLst>
            <pc:docMk/>
            <pc:sldMk cId="805130383" sldId="586"/>
            <ac:picMk id="6" creationId="{38D3F3D3-1DEA-EC63-BAAF-1BB0A0C683D4}"/>
          </ac:picMkLst>
        </pc:picChg>
      </pc:sldChg>
      <pc:sldChg chg="addSp modSp mod">
        <pc:chgData name="Sylvia McGuire" userId="4c4e2577-dd9d-4b9e-8cb6-017105192b25" providerId="ADAL" clId="{894CF1FB-74FE-4235-BC32-8F4EC8BDF74B}" dt="2023-10-31T19:04:07.517" v="345" actId="1076"/>
        <pc:sldMkLst>
          <pc:docMk/>
          <pc:sldMk cId="3695181569" sldId="587"/>
        </pc:sldMkLst>
        <pc:spChg chg="mod">
          <ac:chgData name="Sylvia McGuire" userId="4c4e2577-dd9d-4b9e-8cb6-017105192b25" providerId="ADAL" clId="{894CF1FB-74FE-4235-BC32-8F4EC8BDF74B}" dt="2023-10-31T19:03:46.925" v="342" actId="123"/>
          <ac:spMkLst>
            <pc:docMk/>
            <pc:sldMk cId="3695181569" sldId="587"/>
            <ac:spMk id="3" creationId="{17D0DDC7-7D46-4F4B-B3B1-F6D24AC9891B}"/>
          </ac:spMkLst>
        </pc:spChg>
        <pc:picChg chg="add mod">
          <ac:chgData name="Sylvia McGuire" userId="4c4e2577-dd9d-4b9e-8cb6-017105192b25" providerId="ADAL" clId="{894CF1FB-74FE-4235-BC32-8F4EC8BDF74B}" dt="2023-10-31T19:04:07.517" v="345" actId="1076"/>
          <ac:picMkLst>
            <pc:docMk/>
            <pc:sldMk cId="3695181569" sldId="587"/>
            <ac:picMk id="4" creationId="{FACD68AF-C109-74EC-47CB-090AA95BD529}"/>
          </ac:picMkLst>
        </pc:picChg>
      </pc:sldChg>
      <pc:sldChg chg="del">
        <pc:chgData name="Sylvia McGuire" userId="4c4e2577-dd9d-4b9e-8cb6-017105192b25" providerId="ADAL" clId="{894CF1FB-74FE-4235-BC32-8F4EC8BDF74B}" dt="2023-11-02T18:37:29.989" v="1590" actId="47"/>
        <pc:sldMkLst>
          <pc:docMk/>
          <pc:sldMk cId="3257750633" sldId="588"/>
        </pc:sldMkLst>
      </pc:sldChg>
      <pc:sldChg chg="del">
        <pc:chgData name="Sylvia McGuire" userId="4c4e2577-dd9d-4b9e-8cb6-017105192b25" providerId="ADAL" clId="{894CF1FB-74FE-4235-BC32-8F4EC8BDF74B}" dt="2023-11-02T18:38:05.129" v="1594" actId="47"/>
        <pc:sldMkLst>
          <pc:docMk/>
          <pc:sldMk cId="3058379526" sldId="589"/>
        </pc:sldMkLst>
      </pc:sldChg>
      <pc:sldChg chg="addSp modSp add mod">
        <pc:chgData name="Sylvia McGuire" userId="4c4e2577-dd9d-4b9e-8cb6-017105192b25" providerId="ADAL" clId="{894CF1FB-74FE-4235-BC32-8F4EC8BDF74B}" dt="2023-11-02T18:56:17.503" v="1902" actId="1076"/>
        <pc:sldMkLst>
          <pc:docMk/>
          <pc:sldMk cId="1182091134" sldId="590"/>
        </pc:sldMkLst>
        <pc:spChg chg="add mod">
          <ac:chgData name="Sylvia McGuire" userId="4c4e2577-dd9d-4b9e-8cb6-017105192b25" providerId="ADAL" clId="{894CF1FB-74FE-4235-BC32-8F4EC8BDF74B}" dt="2023-11-02T18:56:17.503" v="1902" actId="1076"/>
          <ac:spMkLst>
            <pc:docMk/>
            <pc:sldMk cId="1182091134" sldId="590"/>
            <ac:spMk id="3" creationId="{02D5417B-3598-AF4F-BABE-BD1109FF05BD}"/>
          </ac:spMkLst>
        </pc:spChg>
        <pc:picChg chg="mod modCrop">
          <ac:chgData name="Sylvia McGuire" userId="4c4e2577-dd9d-4b9e-8cb6-017105192b25" providerId="ADAL" clId="{894CF1FB-74FE-4235-BC32-8F4EC8BDF74B}" dt="2023-11-02T18:56:03.030" v="1896" actId="732"/>
          <ac:picMkLst>
            <pc:docMk/>
            <pc:sldMk cId="1182091134" sldId="590"/>
            <ac:picMk id="8" creationId="{64F2CEF6-E94A-4C9A-9BA4-F6FA9C31A3A3}"/>
          </ac:picMkLst>
        </pc:picChg>
      </pc:sldChg>
      <pc:sldChg chg="addSp delSp modSp add mod">
        <pc:chgData name="Sylvia McGuire" userId="4c4e2577-dd9d-4b9e-8cb6-017105192b25" providerId="ADAL" clId="{894CF1FB-74FE-4235-BC32-8F4EC8BDF74B}" dt="2023-10-23T20:02:55.141" v="37" actId="207"/>
        <pc:sldMkLst>
          <pc:docMk/>
          <pc:sldMk cId="1085067753" sldId="593"/>
        </pc:sldMkLst>
        <pc:spChg chg="add del mod">
          <ac:chgData name="Sylvia McGuire" userId="4c4e2577-dd9d-4b9e-8cb6-017105192b25" providerId="ADAL" clId="{894CF1FB-74FE-4235-BC32-8F4EC8BDF74B}" dt="2023-10-23T20:02:01.690" v="3"/>
          <ac:spMkLst>
            <pc:docMk/>
            <pc:sldMk cId="1085067753" sldId="593"/>
            <ac:spMk id="2" creationId="{F7920922-42FC-FC6D-6A00-F819745FDBC1}"/>
          </ac:spMkLst>
        </pc:spChg>
        <pc:spChg chg="add mod">
          <ac:chgData name="Sylvia McGuire" userId="4c4e2577-dd9d-4b9e-8cb6-017105192b25" providerId="ADAL" clId="{894CF1FB-74FE-4235-BC32-8F4EC8BDF74B}" dt="2023-10-23T20:02:55.141" v="37" actId="207"/>
          <ac:spMkLst>
            <pc:docMk/>
            <pc:sldMk cId="1085067753" sldId="593"/>
            <ac:spMk id="3" creationId="{92DBDA0B-5315-972F-3988-9EF94D4E8EF8}"/>
          </ac:spMkLst>
        </pc:spChg>
      </pc:sldChg>
      <pc:sldChg chg="addSp delSp modSp add mod">
        <pc:chgData name="Sylvia McGuire" userId="4c4e2577-dd9d-4b9e-8cb6-017105192b25" providerId="ADAL" clId="{894CF1FB-74FE-4235-BC32-8F4EC8BDF74B}" dt="2023-10-31T18:59:08.324" v="326" actId="20577"/>
        <pc:sldMkLst>
          <pc:docMk/>
          <pc:sldMk cId="3616316129" sldId="594"/>
        </pc:sldMkLst>
        <pc:spChg chg="mod">
          <ac:chgData name="Sylvia McGuire" userId="4c4e2577-dd9d-4b9e-8cb6-017105192b25" providerId="ADAL" clId="{894CF1FB-74FE-4235-BC32-8F4EC8BDF74B}" dt="2023-10-31T18:59:08.324" v="326" actId="20577"/>
          <ac:spMkLst>
            <pc:docMk/>
            <pc:sldMk cId="3616316129" sldId="594"/>
            <ac:spMk id="2" creationId="{00000000-0000-0000-0000-000000000000}"/>
          </ac:spMkLst>
        </pc:spChg>
        <pc:spChg chg="del mod">
          <ac:chgData name="Sylvia McGuire" userId="4c4e2577-dd9d-4b9e-8cb6-017105192b25" providerId="ADAL" clId="{894CF1FB-74FE-4235-BC32-8F4EC8BDF74B}" dt="2023-10-31T18:56:14.058" v="274" actId="478"/>
          <ac:spMkLst>
            <pc:docMk/>
            <pc:sldMk cId="3616316129" sldId="594"/>
            <ac:spMk id="3" creationId="{17D0DDC7-7D46-4F4B-B3B1-F6D24AC9891B}"/>
          </ac:spMkLst>
        </pc:spChg>
        <pc:spChg chg="add del">
          <ac:chgData name="Sylvia McGuire" userId="4c4e2577-dd9d-4b9e-8cb6-017105192b25" providerId="ADAL" clId="{894CF1FB-74FE-4235-BC32-8F4EC8BDF74B}" dt="2023-10-31T18:56:14.058" v="274" actId="478"/>
          <ac:spMkLst>
            <pc:docMk/>
            <pc:sldMk cId="3616316129" sldId="594"/>
            <ac:spMk id="4" creationId="{5C969AFB-1F60-4242-9BB0-F87BA6CEC2F0}"/>
          </ac:spMkLst>
        </pc:spChg>
        <pc:spChg chg="add del mod">
          <ac:chgData name="Sylvia McGuire" userId="4c4e2577-dd9d-4b9e-8cb6-017105192b25" providerId="ADAL" clId="{894CF1FB-74FE-4235-BC32-8F4EC8BDF74B}" dt="2023-10-31T18:56:25.358" v="277"/>
          <ac:spMkLst>
            <pc:docMk/>
            <pc:sldMk cId="3616316129" sldId="594"/>
            <ac:spMk id="5" creationId="{8759EC7D-1BBD-B9B2-C0D0-5CABFE4B9633}"/>
          </ac:spMkLst>
        </pc:spChg>
        <pc:spChg chg="add del mod">
          <ac:chgData name="Sylvia McGuire" userId="4c4e2577-dd9d-4b9e-8cb6-017105192b25" providerId="ADAL" clId="{894CF1FB-74FE-4235-BC32-8F4EC8BDF74B}" dt="2023-10-31T18:56:24.078" v="276"/>
          <ac:spMkLst>
            <pc:docMk/>
            <pc:sldMk cId="3616316129" sldId="594"/>
            <ac:spMk id="6" creationId="{59EFAA68-6549-FA39-BB1F-921073B7681C}"/>
          </ac:spMkLst>
        </pc:spChg>
        <pc:spChg chg="add mod">
          <ac:chgData name="Sylvia McGuire" userId="4c4e2577-dd9d-4b9e-8cb6-017105192b25" providerId="ADAL" clId="{894CF1FB-74FE-4235-BC32-8F4EC8BDF74B}" dt="2023-10-31T18:58:23.016" v="311" actId="1076"/>
          <ac:spMkLst>
            <pc:docMk/>
            <pc:sldMk cId="3616316129" sldId="594"/>
            <ac:spMk id="7" creationId="{440B8423-A81D-EFB0-1771-F81ADCB28A37}"/>
          </ac:spMkLst>
        </pc:spChg>
        <pc:picChg chg="mod">
          <ac:chgData name="Sylvia McGuire" userId="4c4e2577-dd9d-4b9e-8cb6-017105192b25" providerId="ADAL" clId="{894CF1FB-74FE-4235-BC32-8F4EC8BDF74B}" dt="2023-10-31T18:58:19.654" v="310" actId="14100"/>
          <ac:picMkLst>
            <pc:docMk/>
            <pc:sldMk cId="3616316129" sldId="594"/>
            <ac:picMk id="11" creationId="{9B184827-6E76-7B2D-F0E4-170083EE5CB1}"/>
          </ac:picMkLst>
        </pc:picChg>
      </pc:sldChg>
      <pc:sldChg chg="addSp delSp modSp add mod">
        <pc:chgData name="Sylvia McGuire" userId="4c4e2577-dd9d-4b9e-8cb6-017105192b25" providerId="ADAL" clId="{894CF1FB-74FE-4235-BC32-8F4EC8BDF74B}" dt="2023-10-31T19:03:00.126" v="337" actId="27636"/>
        <pc:sldMkLst>
          <pc:docMk/>
          <pc:sldMk cId="1651836171" sldId="595"/>
        </pc:sldMkLst>
        <pc:spChg chg="mod">
          <ac:chgData name="Sylvia McGuire" userId="4c4e2577-dd9d-4b9e-8cb6-017105192b25" providerId="ADAL" clId="{894CF1FB-74FE-4235-BC32-8F4EC8BDF74B}" dt="2023-10-31T19:00:04.088" v="327"/>
          <ac:spMkLst>
            <pc:docMk/>
            <pc:sldMk cId="1651836171" sldId="595"/>
            <ac:spMk id="2" creationId="{00000000-0000-0000-0000-000000000000}"/>
          </ac:spMkLst>
        </pc:spChg>
        <pc:spChg chg="mod">
          <ac:chgData name="Sylvia McGuire" userId="4c4e2577-dd9d-4b9e-8cb6-017105192b25" providerId="ADAL" clId="{894CF1FB-74FE-4235-BC32-8F4EC8BDF74B}" dt="2023-10-31T19:03:00.126" v="337" actId="27636"/>
          <ac:spMkLst>
            <pc:docMk/>
            <pc:sldMk cId="1651836171" sldId="595"/>
            <ac:spMk id="3" creationId="{17D0DDC7-7D46-4F4B-B3B1-F6D24AC9891B}"/>
          </ac:spMkLst>
        </pc:spChg>
        <pc:spChg chg="add del">
          <ac:chgData name="Sylvia McGuire" userId="4c4e2577-dd9d-4b9e-8cb6-017105192b25" providerId="ADAL" clId="{894CF1FB-74FE-4235-BC32-8F4EC8BDF74B}" dt="2023-10-31T19:02:42.977" v="329"/>
          <ac:spMkLst>
            <pc:docMk/>
            <pc:sldMk cId="1651836171" sldId="595"/>
            <ac:spMk id="4" creationId="{6348F6C9-829A-2286-A265-8842D23D7299}"/>
          </ac:spMkLst>
        </pc:spChg>
        <pc:spChg chg="add del">
          <ac:chgData name="Sylvia McGuire" userId="4c4e2577-dd9d-4b9e-8cb6-017105192b25" providerId="ADAL" clId="{894CF1FB-74FE-4235-BC32-8F4EC8BDF74B}" dt="2023-10-31T19:02:48.282" v="331"/>
          <ac:spMkLst>
            <pc:docMk/>
            <pc:sldMk cId="1651836171" sldId="595"/>
            <ac:spMk id="5" creationId="{7927222F-47DC-668F-DEB8-F163BF0BF535}"/>
          </ac:spMkLst>
        </pc:spChg>
      </pc:sldChg>
      <pc:sldChg chg="modSp add mod">
        <pc:chgData name="Sylvia McGuire" userId="4c4e2577-dd9d-4b9e-8cb6-017105192b25" providerId="ADAL" clId="{894CF1FB-74FE-4235-BC32-8F4EC8BDF74B}" dt="2023-10-31T19:05:34.103" v="392" actId="15"/>
        <pc:sldMkLst>
          <pc:docMk/>
          <pc:sldMk cId="1498768742" sldId="596"/>
        </pc:sldMkLst>
        <pc:spChg chg="mod">
          <ac:chgData name="Sylvia McGuire" userId="4c4e2577-dd9d-4b9e-8cb6-017105192b25" providerId="ADAL" clId="{894CF1FB-74FE-4235-BC32-8F4EC8BDF74B}" dt="2023-10-31T19:04:34.006" v="379" actId="27636"/>
          <ac:spMkLst>
            <pc:docMk/>
            <pc:sldMk cId="1498768742" sldId="596"/>
            <ac:spMk id="2" creationId="{00000000-0000-0000-0000-000000000000}"/>
          </ac:spMkLst>
        </pc:spChg>
        <pc:spChg chg="mod">
          <ac:chgData name="Sylvia McGuire" userId="4c4e2577-dd9d-4b9e-8cb6-017105192b25" providerId="ADAL" clId="{894CF1FB-74FE-4235-BC32-8F4EC8BDF74B}" dt="2023-10-31T19:05:34.103" v="392" actId="15"/>
          <ac:spMkLst>
            <pc:docMk/>
            <pc:sldMk cId="1498768742" sldId="596"/>
            <ac:spMk id="3" creationId="{51615392-7EDC-4201-97D7-93A850465351}"/>
          </ac:spMkLst>
        </pc:spChg>
        <pc:spChg chg="mod">
          <ac:chgData name="Sylvia McGuire" userId="4c4e2577-dd9d-4b9e-8cb6-017105192b25" providerId="ADAL" clId="{894CF1FB-74FE-4235-BC32-8F4EC8BDF74B}" dt="2023-10-31T19:05:03.848" v="381"/>
          <ac:spMkLst>
            <pc:docMk/>
            <pc:sldMk cId="1498768742" sldId="596"/>
            <ac:spMk id="13" creationId="{F6746744-9797-4282-33E0-A62F21070C4B}"/>
          </ac:spMkLst>
        </pc:spChg>
      </pc:sldChg>
      <pc:sldChg chg="add del">
        <pc:chgData name="Sylvia McGuire" userId="4c4e2577-dd9d-4b9e-8cb6-017105192b25" providerId="ADAL" clId="{894CF1FB-74FE-4235-BC32-8F4EC8BDF74B}" dt="2023-10-31T19:06:38.122" v="427" actId="47"/>
        <pc:sldMkLst>
          <pc:docMk/>
          <pc:sldMk cId="1727799442" sldId="597"/>
        </pc:sldMkLst>
      </pc:sldChg>
      <pc:sldChg chg="addSp modSp add mod">
        <pc:chgData name="Sylvia McGuire" userId="4c4e2577-dd9d-4b9e-8cb6-017105192b25" providerId="ADAL" clId="{894CF1FB-74FE-4235-BC32-8F4EC8BDF74B}" dt="2023-11-02T16:57:00.304" v="1207" actId="20577"/>
        <pc:sldMkLst>
          <pc:docMk/>
          <pc:sldMk cId="2142478168" sldId="598"/>
        </pc:sldMkLst>
        <pc:spChg chg="mod">
          <ac:chgData name="Sylvia McGuire" userId="4c4e2577-dd9d-4b9e-8cb6-017105192b25" providerId="ADAL" clId="{894CF1FB-74FE-4235-BC32-8F4EC8BDF74B}" dt="2023-11-02T16:57:00.304" v="1207" actId="20577"/>
          <ac:spMkLst>
            <pc:docMk/>
            <pc:sldMk cId="2142478168" sldId="598"/>
            <ac:spMk id="2" creationId="{950F658B-8C5B-A911-78AE-3E7D5EAF9B27}"/>
          </ac:spMkLst>
        </pc:spChg>
        <pc:spChg chg="mod">
          <ac:chgData name="Sylvia McGuire" userId="4c4e2577-dd9d-4b9e-8cb6-017105192b25" providerId="ADAL" clId="{894CF1FB-74FE-4235-BC32-8F4EC8BDF74B}" dt="2023-11-01T16:24:15.417" v="793" actId="113"/>
          <ac:spMkLst>
            <pc:docMk/>
            <pc:sldMk cId="2142478168" sldId="598"/>
            <ac:spMk id="3" creationId="{CCBE8DDA-3DCB-A50B-A0AE-696875A91F71}"/>
          </ac:spMkLst>
        </pc:spChg>
        <pc:spChg chg="add mod">
          <ac:chgData name="Sylvia McGuire" userId="4c4e2577-dd9d-4b9e-8cb6-017105192b25" providerId="ADAL" clId="{894CF1FB-74FE-4235-BC32-8F4EC8BDF74B}" dt="2023-11-01T16:23:22.395" v="785" actId="1076"/>
          <ac:spMkLst>
            <pc:docMk/>
            <pc:sldMk cId="2142478168" sldId="598"/>
            <ac:spMk id="8" creationId="{8AD3588E-CB92-F787-A88C-770928355B4C}"/>
          </ac:spMkLst>
        </pc:spChg>
        <pc:spChg chg="add mod">
          <ac:chgData name="Sylvia McGuire" userId="4c4e2577-dd9d-4b9e-8cb6-017105192b25" providerId="ADAL" clId="{894CF1FB-74FE-4235-BC32-8F4EC8BDF74B}" dt="2023-11-01T16:23:42.827" v="790" actId="6549"/>
          <ac:spMkLst>
            <pc:docMk/>
            <pc:sldMk cId="2142478168" sldId="598"/>
            <ac:spMk id="10" creationId="{F85F1C1F-FDDF-B166-EDCA-35D0A27E6844}"/>
          </ac:spMkLst>
        </pc:spChg>
        <pc:picChg chg="mod modCrop">
          <ac:chgData name="Sylvia McGuire" userId="4c4e2577-dd9d-4b9e-8cb6-017105192b25" providerId="ADAL" clId="{894CF1FB-74FE-4235-BC32-8F4EC8BDF74B}" dt="2023-11-01T16:23:28.552" v="787" actId="1076"/>
          <ac:picMkLst>
            <pc:docMk/>
            <pc:sldMk cId="2142478168" sldId="598"/>
            <ac:picMk id="5" creationId="{B33DF994-3F4D-2FA7-1FEA-3E990AED140B}"/>
          </ac:picMkLst>
        </pc:picChg>
        <pc:picChg chg="mod modCrop">
          <ac:chgData name="Sylvia McGuire" userId="4c4e2577-dd9d-4b9e-8cb6-017105192b25" providerId="ADAL" clId="{894CF1FB-74FE-4235-BC32-8F4EC8BDF74B}" dt="2023-11-01T16:22:14.466" v="768" actId="1076"/>
          <ac:picMkLst>
            <pc:docMk/>
            <pc:sldMk cId="2142478168" sldId="598"/>
            <ac:picMk id="6" creationId="{E80DA18E-5212-E5A7-A481-2940463CA338}"/>
          </ac:picMkLst>
        </pc:picChg>
      </pc:sldChg>
      <pc:sldChg chg="modSp add mod">
        <pc:chgData name="Sylvia McGuire" userId="4c4e2577-dd9d-4b9e-8cb6-017105192b25" providerId="ADAL" clId="{894CF1FB-74FE-4235-BC32-8F4EC8BDF74B}" dt="2023-11-01T19:29:48.448" v="985" actId="27636"/>
        <pc:sldMkLst>
          <pc:docMk/>
          <pc:sldMk cId="1597936834" sldId="599"/>
        </pc:sldMkLst>
        <pc:spChg chg="mod">
          <ac:chgData name="Sylvia McGuire" userId="4c4e2577-dd9d-4b9e-8cb6-017105192b25" providerId="ADAL" clId="{894CF1FB-74FE-4235-BC32-8F4EC8BDF74B}" dt="2023-11-01T19:29:48.448" v="985" actId="27636"/>
          <ac:spMkLst>
            <pc:docMk/>
            <pc:sldMk cId="1597936834" sldId="599"/>
            <ac:spMk id="4" creationId="{00000000-0000-0000-0000-000000000000}"/>
          </ac:spMkLst>
        </pc:spChg>
      </pc:sldChg>
      <pc:sldChg chg="modSp add mod">
        <pc:chgData name="Sylvia McGuire" userId="4c4e2577-dd9d-4b9e-8cb6-017105192b25" providerId="ADAL" clId="{894CF1FB-74FE-4235-BC32-8F4EC8BDF74B}" dt="2023-11-01T19:37:32.766" v="1093" actId="27636"/>
        <pc:sldMkLst>
          <pc:docMk/>
          <pc:sldMk cId="3686667911" sldId="600"/>
        </pc:sldMkLst>
        <pc:spChg chg="mod">
          <ac:chgData name="Sylvia McGuire" userId="4c4e2577-dd9d-4b9e-8cb6-017105192b25" providerId="ADAL" clId="{894CF1FB-74FE-4235-BC32-8F4EC8BDF74B}" dt="2023-11-01T19:37:32.766" v="1093" actId="27636"/>
          <ac:spMkLst>
            <pc:docMk/>
            <pc:sldMk cId="3686667911" sldId="600"/>
            <ac:spMk id="4" creationId="{00000000-0000-0000-0000-000000000000}"/>
          </ac:spMkLst>
        </pc:spChg>
      </pc:sldChg>
      <pc:sldChg chg="modSp add mod">
        <pc:chgData name="Sylvia McGuire" userId="4c4e2577-dd9d-4b9e-8cb6-017105192b25" providerId="ADAL" clId="{894CF1FB-74FE-4235-BC32-8F4EC8BDF74B}" dt="2023-11-01T19:42:15.813" v="1201" actId="20577"/>
        <pc:sldMkLst>
          <pc:docMk/>
          <pc:sldMk cId="3841051466" sldId="601"/>
        </pc:sldMkLst>
        <pc:spChg chg="mod">
          <ac:chgData name="Sylvia McGuire" userId="4c4e2577-dd9d-4b9e-8cb6-017105192b25" providerId="ADAL" clId="{894CF1FB-74FE-4235-BC32-8F4EC8BDF74B}" dt="2023-11-01T19:42:15.813" v="1201" actId="20577"/>
          <ac:spMkLst>
            <pc:docMk/>
            <pc:sldMk cId="3841051466" sldId="601"/>
            <ac:spMk id="4" creationId="{00000000-0000-0000-0000-000000000000}"/>
          </ac:spMkLst>
        </pc:spChg>
      </pc:sldChg>
      <pc:sldChg chg="modSp add mod">
        <pc:chgData name="Sylvia McGuire" userId="4c4e2577-dd9d-4b9e-8cb6-017105192b25" providerId="ADAL" clId="{894CF1FB-74FE-4235-BC32-8F4EC8BDF74B}" dt="2023-11-02T18:39:13.121" v="1642" actId="1076"/>
        <pc:sldMkLst>
          <pc:docMk/>
          <pc:sldMk cId="892150816" sldId="603"/>
        </pc:sldMkLst>
        <pc:spChg chg="mod">
          <ac:chgData name="Sylvia McGuire" userId="4c4e2577-dd9d-4b9e-8cb6-017105192b25" providerId="ADAL" clId="{894CF1FB-74FE-4235-BC32-8F4EC8BDF74B}" dt="2023-11-02T18:38:33.499" v="1609" actId="20577"/>
          <ac:spMkLst>
            <pc:docMk/>
            <pc:sldMk cId="892150816" sldId="603"/>
            <ac:spMk id="5" creationId="{881F81F4-63AF-4550-8B03-607CE9B52D59}"/>
          </ac:spMkLst>
        </pc:spChg>
        <pc:spChg chg="mod">
          <ac:chgData name="Sylvia McGuire" userId="4c4e2577-dd9d-4b9e-8cb6-017105192b25" providerId="ADAL" clId="{894CF1FB-74FE-4235-BC32-8F4EC8BDF74B}" dt="2023-11-02T18:39:13.121" v="1642" actId="1076"/>
          <ac:spMkLst>
            <pc:docMk/>
            <pc:sldMk cId="892150816" sldId="603"/>
            <ac:spMk id="12" creationId="{879EA367-D00A-B5AE-E205-151E29F8887E}"/>
          </ac:spMkLst>
        </pc:spChg>
      </pc:sldChg>
      <pc:sldChg chg="addSp delSp modSp add mod">
        <pc:chgData name="Sylvia McGuire" userId="4c4e2577-dd9d-4b9e-8cb6-017105192b25" providerId="ADAL" clId="{894CF1FB-74FE-4235-BC32-8F4EC8BDF74B}" dt="2023-11-01T15:12:53.254" v="644" actId="20577"/>
        <pc:sldMkLst>
          <pc:docMk/>
          <pc:sldMk cId="3838405230" sldId="604"/>
        </pc:sldMkLst>
        <pc:spChg chg="mod">
          <ac:chgData name="Sylvia McGuire" userId="4c4e2577-dd9d-4b9e-8cb6-017105192b25" providerId="ADAL" clId="{894CF1FB-74FE-4235-BC32-8F4EC8BDF74B}" dt="2023-11-01T15:12:53.254" v="644" actId="20577"/>
          <ac:spMkLst>
            <pc:docMk/>
            <pc:sldMk cId="3838405230" sldId="604"/>
            <ac:spMk id="16" creationId="{AF0173E3-FE9F-186B-DFFD-401C09AC59E5}"/>
          </ac:spMkLst>
        </pc:spChg>
        <pc:graphicFrameChg chg="add mod modGraphic">
          <ac:chgData name="Sylvia McGuire" userId="4c4e2577-dd9d-4b9e-8cb6-017105192b25" providerId="ADAL" clId="{894CF1FB-74FE-4235-BC32-8F4EC8BDF74B}" dt="2023-11-01T15:12:34.782" v="625" actId="6549"/>
          <ac:graphicFrameMkLst>
            <pc:docMk/>
            <pc:sldMk cId="3838405230" sldId="604"/>
            <ac:graphicFrameMk id="2" creationId="{23263815-0599-702A-4620-3BEE6D5F2D10}"/>
          </ac:graphicFrameMkLst>
        </pc:graphicFrameChg>
        <pc:graphicFrameChg chg="del">
          <ac:chgData name="Sylvia McGuire" userId="4c4e2577-dd9d-4b9e-8cb6-017105192b25" providerId="ADAL" clId="{894CF1FB-74FE-4235-BC32-8F4EC8BDF74B}" dt="2023-11-01T15:10:59.936" v="506" actId="478"/>
          <ac:graphicFrameMkLst>
            <pc:docMk/>
            <pc:sldMk cId="3838405230" sldId="604"/>
            <ac:graphicFrameMk id="18" creationId="{1A04821C-E508-70D2-43F3-C01E07318C38}"/>
          </ac:graphicFrameMkLst>
        </pc:graphicFrameChg>
      </pc:sldChg>
      <pc:sldChg chg="addSp delSp modSp add mod">
        <pc:chgData name="Sylvia McGuire" userId="4c4e2577-dd9d-4b9e-8cb6-017105192b25" providerId="ADAL" clId="{894CF1FB-74FE-4235-BC32-8F4EC8BDF74B}" dt="2023-11-01T14:48:04.166" v="505" actId="20577"/>
        <pc:sldMkLst>
          <pc:docMk/>
          <pc:sldMk cId="3701528557" sldId="605"/>
        </pc:sldMkLst>
        <pc:spChg chg="mod">
          <ac:chgData name="Sylvia McGuire" userId="4c4e2577-dd9d-4b9e-8cb6-017105192b25" providerId="ADAL" clId="{894CF1FB-74FE-4235-BC32-8F4EC8BDF74B}" dt="2023-11-01T14:48:04.166" v="505" actId="20577"/>
          <ac:spMkLst>
            <pc:docMk/>
            <pc:sldMk cId="3701528557" sldId="605"/>
            <ac:spMk id="2" creationId="{00000000-0000-0000-0000-000000000000}"/>
          </ac:spMkLst>
        </pc:spChg>
        <pc:spChg chg="mod">
          <ac:chgData name="Sylvia McGuire" userId="4c4e2577-dd9d-4b9e-8cb6-017105192b25" providerId="ADAL" clId="{894CF1FB-74FE-4235-BC32-8F4EC8BDF74B}" dt="2023-10-31T19:40:41.611" v="449"/>
          <ac:spMkLst>
            <pc:docMk/>
            <pc:sldMk cId="3701528557" sldId="605"/>
            <ac:spMk id="4" creationId="{00000000-0000-0000-0000-000000000000}"/>
          </ac:spMkLst>
        </pc:spChg>
        <pc:spChg chg="add del">
          <ac:chgData name="Sylvia McGuire" userId="4c4e2577-dd9d-4b9e-8cb6-017105192b25" providerId="ADAL" clId="{894CF1FB-74FE-4235-BC32-8F4EC8BDF74B}" dt="2023-10-31T19:31:41.621" v="442"/>
          <ac:spMkLst>
            <pc:docMk/>
            <pc:sldMk cId="3701528557" sldId="605"/>
            <ac:spMk id="6" creationId="{ABC92F9B-4729-70BA-1AFC-DB04BECB9117}"/>
          </ac:spMkLst>
        </pc:spChg>
        <pc:spChg chg="mod">
          <ac:chgData name="Sylvia McGuire" userId="4c4e2577-dd9d-4b9e-8cb6-017105192b25" providerId="ADAL" clId="{894CF1FB-74FE-4235-BC32-8F4EC8BDF74B}" dt="2023-10-31T19:31:50.091" v="447" actId="15"/>
          <ac:spMkLst>
            <pc:docMk/>
            <pc:sldMk cId="3701528557" sldId="605"/>
            <ac:spMk id="7" creationId="{B6C9DA09-1C72-49A9-9FDB-7B46F1D78DCB}"/>
          </ac:spMkLst>
        </pc:spChg>
      </pc:sldChg>
      <pc:sldChg chg="modSp add mod">
        <pc:chgData name="Sylvia McGuire" userId="4c4e2577-dd9d-4b9e-8cb6-017105192b25" providerId="ADAL" clId="{894CF1FB-74FE-4235-BC32-8F4EC8BDF74B}" dt="2023-11-01T19:33:29.288" v="1015" actId="255"/>
        <pc:sldMkLst>
          <pc:docMk/>
          <pc:sldMk cId="1060126436" sldId="606"/>
        </pc:sldMkLst>
        <pc:spChg chg="mod">
          <ac:chgData name="Sylvia McGuire" userId="4c4e2577-dd9d-4b9e-8cb6-017105192b25" providerId="ADAL" clId="{894CF1FB-74FE-4235-BC32-8F4EC8BDF74B}" dt="2023-11-01T19:31:31.941" v="987"/>
          <ac:spMkLst>
            <pc:docMk/>
            <pc:sldMk cId="1060126436" sldId="606"/>
            <ac:spMk id="2" creationId="{950F658B-8C5B-A911-78AE-3E7D5EAF9B27}"/>
          </ac:spMkLst>
        </pc:spChg>
        <pc:spChg chg="mod">
          <ac:chgData name="Sylvia McGuire" userId="4c4e2577-dd9d-4b9e-8cb6-017105192b25" providerId="ADAL" clId="{894CF1FB-74FE-4235-BC32-8F4EC8BDF74B}" dt="2023-11-01T19:33:29.288" v="1015" actId="255"/>
          <ac:spMkLst>
            <pc:docMk/>
            <pc:sldMk cId="1060126436" sldId="606"/>
            <ac:spMk id="3" creationId="{CCBE8DDA-3DCB-A50B-A0AE-696875A91F71}"/>
          </ac:spMkLst>
        </pc:spChg>
      </pc:sldChg>
      <pc:sldChg chg="add del">
        <pc:chgData name="Sylvia McGuire" userId="4c4e2577-dd9d-4b9e-8cb6-017105192b25" providerId="ADAL" clId="{894CF1FB-74FE-4235-BC32-8F4EC8BDF74B}" dt="2023-11-01T15:40:49.380" v="652" actId="47"/>
        <pc:sldMkLst>
          <pc:docMk/>
          <pc:sldMk cId="2793849094" sldId="606"/>
        </pc:sldMkLst>
      </pc:sldChg>
      <pc:sldChg chg="modSp add mod">
        <pc:chgData name="Sylvia McGuire" userId="4c4e2577-dd9d-4b9e-8cb6-017105192b25" providerId="ADAL" clId="{894CF1FB-74FE-4235-BC32-8F4EC8BDF74B}" dt="2023-11-02T17:12:53.276" v="1382"/>
        <pc:sldMkLst>
          <pc:docMk/>
          <pc:sldMk cId="2524274511" sldId="607"/>
        </pc:sldMkLst>
        <pc:spChg chg="mod">
          <ac:chgData name="Sylvia McGuire" userId="4c4e2577-dd9d-4b9e-8cb6-017105192b25" providerId="ADAL" clId="{894CF1FB-74FE-4235-BC32-8F4EC8BDF74B}" dt="2023-11-02T17:12:34.877" v="1379"/>
          <ac:spMkLst>
            <pc:docMk/>
            <pc:sldMk cId="2524274511" sldId="607"/>
            <ac:spMk id="5" creationId="{4D82E745-C254-795A-8A8F-AD73B4D71521}"/>
          </ac:spMkLst>
        </pc:spChg>
        <pc:graphicFrameChg chg="mod modGraphic">
          <ac:chgData name="Sylvia McGuire" userId="4c4e2577-dd9d-4b9e-8cb6-017105192b25" providerId="ADAL" clId="{894CF1FB-74FE-4235-BC32-8F4EC8BDF74B}" dt="2023-11-02T17:12:45.303" v="1381" actId="14100"/>
          <ac:graphicFrameMkLst>
            <pc:docMk/>
            <pc:sldMk cId="2524274511" sldId="607"/>
            <ac:graphicFrameMk id="7" creationId="{99CBA438-0831-107E-97CB-DA01112639A1}"/>
          </ac:graphicFrameMkLst>
        </pc:graphicFrameChg>
        <pc:graphicFrameChg chg="mod">
          <ac:chgData name="Sylvia McGuire" userId="4c4e2577-dd9d-4b9e-8cb6-017105192b25" providerId="ADAL" clId="{894CF1FB-74FE-4235-BC32-8F4EC8BDF74B}" dt="2023-11-02T17:12:53.276" v="1382"/>
          <ac:graphicFrameMkLst>
            <pc:docMk/>
            <pc:sldMk cId="2524274511" sldId="607"/>
            <ac:graphicFrameMk id="8" creationId="{ABD5BFF0-7BE5-E8C4-25CB-4437AF288630}"/>
          </ac:graphicFrameMkLst>
        </pc:graphicFrameChg>
      </pc:sldChg>
      <pc:sldChg chg="modSp add mod">
        <pc:chgData name="Sylvia McGuire" userId="4c4e2577-dd9d-4b9e-8cb6-017105192b25" providerId="ADAL" clId="{894CF1FB-74FE-4235-BC32-8F4EC8BDF74B}" dt="2023-11-02T17:11:00.598" v="1348"/>
        <pc:sldMkLst>
          <pc:docMk/>
          <pc:sldMk cId="1204364143" sldId="608"/>
        </pc:sldMkLst>
        <pc:spChg chg="mod">
          <ac:chgData name="Sylvia McGuire" userId="4c4e2577-dd9d-4b9e-8cb6-017105192b25" providerId="ADAL" clId="{894CF1FB-74FE-4235-BC32-8F4EC8BDF74B}" dt="2023-11-02T17:09:58.241" v="1330" actId="6549"/>
          <ac:spMkLst>
            <pc:docMk/>
            <pc:sldMk cId="1204364143" sldId="608"/>
            <ac:spMk id="4" creationId="{EF6D6373-134F-803C-DDE9-A7674FC27BCD}"/>
          </ac:spMkLst>
        </pc:spChg>
        <pc:spChg chg="mod">
          <ac:chgData name="Sylvia McGuire" userId="4c4e2577-dd9d-4b9e-8cb6-017105192b25" providerId="ADAL" clId="{894CF1FB-74FE-4235-BC32-8F4EC8BDF74B}" dt="2023-11-02T17:10:08.853" v="1334"/>
          <ac:spMkLst>
            <pc:docMk/>
            <pc:sldMk cId="1204364143" sldId="608"/>
            <ac:spMk id="13" creationId="{35D88B6C-0493-E579-91D5-1A3AFA35B864}"/>
          </ac:spMkLst>
        </pc:spChg>
        <pc:graphicFrameChg chg="mod modGraphic">
          <ac:chgData name="Sylvia McGuire" userId="4c4e2577-dd9d-4b9e-8cb6-017105192b25" providerId="ADAL" clId="{894CF1FB-74FE-4235-BC32-8F4EC8BDF74B}" dt="2023-11-02T17:10:41.894" v="1344" actId="14100"/>
          <ac:graphicFrameMkLst>
            <pc:docMk/>
            <pc:sldMk cId="1204364143" sldId="608"/>
            <ac:graphicFrameMk id="6" creationId="{FD1CE529-A032-A5F1-4D54-E636AB071F21}"/>
          </ac:graphicFrameMkLst>
        </pc:graphicFrameChg>
        <pc:graphicFrameChg chg="mod">
          <ac:chgData name="Sylvia McGuire" userId="4c4e2577-dd9d-4b9e-8cb6-017105192b25" providerId="ADAL" clId="{894CF1FB-74FE-4235-BC32-8F4EC8BDF74B}" dt="2023-11-02T17:11:00.598" v="1348"/>
          <ac:graphicFrameMkLst>
            <pc:docMk/>
            <pc:sldMk cId="1204364143" sldId="608"/>
            <ac:graphicFrameMk id="11" creationId="{71B07370-AE34-2F92-080B-384806113EA0}"/>
          </ac:graphicFrameMkLst>
        </pc:graphicFrameChg>
      </pc:sldChg>
      <pc:sldChg chg="addSp delSp modSp add mod">
        <pc:chgData name="Sylvia McGuire" userId="4c4e2577-dd9d-4b9e-8cb6-017105192b25" providerId="ADAL" clId="{894CF1FB-74FE-4235-BC32-8F4EC8BDF74B}" dt="2023-11-02T16:59:52.037" v="1278" actId="20577"/>
        <pc:sldMkLst>
          <pc:docMk/>
          <pc:sldMk cId="1758743444" sldId="609"/>
        </pc:sldMkLst>
        <pc:spChg chg="add mod">
          <ac:chgData name="Sylvia McGuire" userId="4c4e2577-dd9d-4b9e-8cb6-017105192b25" providerId="ADAL" clId="{894CF1FB-74FE-4235-BC32-8F4EC8BDF74B}" dt="2023-11-01T19:36:58.708" v="1085" actId="14100"/>
          <ac:spMkLst>
            <pc:docMk/>
            <pc:sldMk cId="1758743444" sldId="609"/>
            <ac:spMk id="2" creationId="{BB73370F-D5B0-C8E8-0972-E0D2BB9ADA83}"/>
          </ac:spMkLst>
        </pc:spChg>
        <pc:spChg chg="mod">
          <ac:chgData name="Sylvia McGuire" userId="4c4e2577-dd9d-4b9e-8cb6-017105192b25" providerId="ADAL" clId="{894CF1FB-74FE-4235-BC32-8F4EC8BDF74B}" dt="2023-11-02T16:59:52.037" v="1278" actId="20577"/>
          <ac:spMkLst>
            <pc:docMk/>
            <pc:sldMk cId="1758743444" sldId="609"/>
            <ac:spMk id="5" creationId="{A1492531-826E-942F-ADD0-5938010B56F2}"/>
          </ac:spMkLst>
        </pc:spChg>
        <pc:spChg chg="del">
          <ac:chgData name="Sylvia McGuire" userId="4c4e2577-dd9d-4b9e-8cb6-017105192b25" providerId="ADAL" clId="{894CF1FB-74FE-4235-BC32-8F4EC8BDF74B}" dt="2023-11-01T19:36:44.084" v="1079" actId="478"/>
          <ac:spMkLst>
            <pc:docMk/>
            <pc:sldMk cId="1758743444" sldId="609"/>
            <ac:spMk id="8" creationId="{5CAD0798-F79D-E3D8-08FE-AA8FC679C244}"/>
          </ac:spMkLst>
        </pc:spChg>
        <pc:graphicFrameChg chg="mod modGraphic">
          <ac:chgData name="Sylvia McGuire" userId="4c4e2577-dd9d-4b9e-8cb6-017105192b25" providerId="ADAL" clId="{894CF1FB-74FE-4235-BC32-8F4EC8BDF74B}" dt="2023-11-01T19:36:32.251" v="1077"/>
          <ac:graphicFrameMkLst>
            <pc:docMk/>
            <pc:sldMk cId="1758743444" sldId="609"/>
            <ac:graphicFrameMk id="9" creationId="{D571C0A6-0D3C-2244-B398-C60E10520417}"/>
          </ac:graphicFrameMkLst>
        </pc:graphicFrameChg>
      </pc:sldChg>
      <pc:sldChg chg="modSp add mod">
        <pc:chgData name="Sylvia McGuire" userId="4c4e2577-dd9d-4b9e-8cb6-017105192b25" providerId="ADAL" clId="{894CF1FB-74FE-4235-BC32-8F4EC8BDF74B}" dt="2023-11-01T19:34:28.290" v="1025"/>
        <pc:sldMkLst>
          <pc:docMk/>
          <pc:sldMk cId="3069467558" sldId="610"/>
        </pc:sldMkLst>
        <pc:spChg chg="mod">
          <ac:chgData name="Sylvia McGuire" userId="4c4e2577-dd9d-4b9e-8cb6-017105192b25" providerId="ADAL" clId="{894CF1FB-74FE-4235-BC32-8F4EC8BDF74B}" dt="2023-11-01T19:34:28.290" v="1025"/>
          <ac:spMkLst>
            <pc:docMk/>
            <pc:sldMk cId="3069467558" sldId="610"/>
            <ac:spMk id="3" creationId="{CCBE8DDA-3DCB-A50B-A0AE-696875A91F71}"/>
          </ac:spMkLst>
        </pc:spChg>
      </pc:sldChg>
      <pc:sldChg chg="modSp add mod">
        <pc:chgData name="Sylvia McGuire" userId="4c4e2577-dd9d-4b9e-8cb6-017105192b25" providerId="ADAL" clId="{894CF1FB-74FE-4235-BC32-8F4EC8BDF74B}" dt="2023-11-01T19:40:59.707" v="1131" actId="1076"/>
        <pc:sldMkLst>
          <pc:docMk/>
          <pc:sldMk cId="709884677" sldId="611"/>
        </pc:sldMkLst>
        <pc:spChg chg="mod">
          <ac:chgData name="Sylvia McGuire" userId="4c4e2577-dd9d-4b9e-8cb6-017105192b25" providerId="ADAL" clId="{894CF1FB-74FE-4235-BC32-8F4EC8BDF74B}" dt="2023-11-01T19:40:53.898" v="1130" actId="20577"/>
          <ac:spMkLst>
            <pc:docMk/>
            <pc:sldMk cId="709884677" sldId="611"/>
            <ac:spMk id="2" creationId="{7251CF0F-6AC1-4F7A-971E-D0D1049FFF46}"/>
          </ac:spMkLst>
        </pc:spChg>
        <pc:spChg chg="mod">
          <ac:chgData name="Sylvia McGuire" userId="4c4e2577-dd9d-4b9e-8cb6-017105192b25" providerId="ADAL" clId="{894CF1FB-74FE-4235-BC32-8F4EC8BDF74B}" dt="2023-11-01T19:39:45.739" v="1104" actId="15"/>
          <ac:spMkLst>
            <pc:docMk/>
            <pc:sldMk cId="709884677" sldId="611"/>
            <ac:spMk id="3" creationId="{643D294D-DDBD-458F-80FC-CE3768ADD25B}"/>
          </ac:spMkLst>
        </pc:spChg>
        <pc:graphicFrameChg chg="mod modGraphic">
          <ac:chgData name="Sylvia McGuire" userId="4c4e2577-dd9d-4b9e-8cb6-017105192b25" providerId="ADAL" clId="{894CF1FB-74FE-4235-BC32-8F4EC8BDF74B}" dt="2023-11-01T19:40:15.746" v="1121"/>
          <ac:graphicFrameMkLst>
            <pc:docMk/>
            <pc:sldMk cId="709884677" sldId="611"/>
            <ac:graphicFrameMk id="5" creationId="{AAF94C65-FCC8-400D-BDB7-34E4DA342F25}"/>
          </ac:graphicFrameMkLst>
        </pc:graphicFrameChg>
        <pc:picChg chg="mod">
          <ac:chgData name="Sylvia McGuire" userId="4c4e2577-dd9d-4b9e-8cb6-017105192b25" providerId="ADAL" clId="{894CF1FB-74FE-4235-BC32-8F4EC8BDF74B}" dt="2023-11-01T19:40:59.707" v="1131" actId="1076"/>
          <ac:picMkLst>
            <pc:docMk/>
            <pc:sldMk cId="709884677" sldId="611"/>
            <ac:picMk id="4" creationId="{2BDE249E-0620-4F00-916F-D9D0A2946671}"/>
          </ac:picMkLst>
        </pc:picChg>
      </pc:sldChg>
      <pc:sldChg chg="add del">
        <pc:chgData name="Sylvia McGuire" userId="4c4e2577-dd9d-4b9e-8cb6-017105192b25" providerId="ADAL" clId="{894CF1FB-74FE-4235-BC32-8F4EC8BDF74B}" dt="2023-11-01T19:40:31.567" v="1123" actId="47"/>
        <pc:sldMkLst>
          <pc:docMk/>
          <pc:sldMk cId="698000758" sldId="612"/>
        </pc:sldMkLst>
      </pc:sldChg>
      <pc:sldChg chg="modSp add mod">
        <pc:chgData name="Sylvia McGuire" userId="4c4e2577-dd9d-4b9e-8cb6-017105192b25" providerId="ADAL" clId="{894CF1FB-74FE-4235-BC32-8F4EC8BDF74B}" dt="2023-11-01T19:41:50.157" v="1170" actId="20577"/>
        <pc:sldMkLst>
          <pc:docMk/>
          <pc:sldMk cId="811968975" sldId="612"/>
        </pc:sldMkLst>
        <pc:spChg chg="mod">
          <ac:chgData name="Sylvia McGuire" userId="4c4e2577-dd9d-4b9e-8cb6-017105192b25" providerId="ADAL" clId="{894CF1FB-74FE-4235-BC32-8F4EC8BDF74B}" dt="2023-11-01T19:41:05.059" v="1133" actId="27636"/>
          <ac:spMkLst>
            <pc:docMk/>
            <pc:sldMk cId="811968975" sldId="612"/>
            <ac:spMk id="2" creationId="{A33E5122-B8E0-4B93-8C5C-C130A4A8CB6F}"/>
          </ac:spMkLst>
        </pc:spChg>
        <pc:spChg chg="mod">
          <ac:chgData name="Sylvia McGuire" userId="4c4e2577-dd9d-4b9e-8cb6-017105192b25" providerId="ADAL" clId="{894CF1FB-74FE-4235-BC32-8F4EC8BDF74B}" dt="2023-11-01T19:41:50.157" v="1170" actId="20577"/>
          <ac:spMkLst>
            <pc:docMk/>
            <pc:sldMk cId="811968975" sldId="612"/>
            <ac:spMk id="3" creationId="{C6175451-7B26-4746-951D-D06F20283173}"/>
          </ac:spMkLst>
        </pc:spChg>
        <pc:picChg chg="mod">
          <ac:chgData name="Sylvia McGuire" userId="4c4e2577-dd9d-4b9e-8cb6-017105192b25" providerId="ADAL" clId="{894CF1FB-74FE-4235-BC32-8F4EC8BDF74B}" dt="2023-11-01T19:41:08.250" v="1134" actId="1076"/>
          <ac:picMkLst>
            <pc:docMk/>
            <pc:sldMk cId="811968975" sldId="612"/>
            <ac:picMk id="4" creationId="{025E539B-3CFA-4654-9099-4FBC87F869DB}"/>
          </ac:picMkLst>
        </pc:picChg>
      </pc:sldChg>
      <pc:sldChg chg="modSp add mod">
        <pc:chgData name="Sylvia McGuire" userId="4c4e2577-dd9d-4b9e-8cb6-017105192b25" providerId="ADAL" clId="{894CF1FB-74FE-4235-BC32-8F4EC8BDF74B}" dt="2023-11-02T17:07:10.178" v="1299" actId="1076"/>
        <pc:sldMkLst>
          <pc:docMk/>
          <pc:sldMk cId="3964143020" sldId="613"/>
        </pc:sldMkLst>
        <pc:spChg chg="mod">
          <ac:chgData name="Sylvia McGuire" userId="4c4e2577-dd9d-4b9e-8cb6-017105192b25" providerId="ADAL" clId="{894CF1FB-74FE-4235-BC32-8F4EC8BDF74B}" dt="2023-11-02T17:00:32.792" v="1282"/>
          <ac:spMkLst>
            <pc:docMk/>
            <pc:sldMk cId="3964143020" sldId="613"/>
            <ac:spMk id="2" creationId="{00000000-0000-0000-0000-000000000000}"/>
          </ac:spMkLst>
        </pc:spChg>
        <pc:spChg chg="mod">
          <ac:chgData name="Sylvia McGuire" userId="4c4e2577-dd9d-4b9e-8cb6-017105192b25" providerId="ADAL" clId="{894CF1FB-74FE-4235-BC32-8F4EC8BDF74B}" dt="2023-11-02T17:06:23.347" v="1290" actId="15"/>
          <ac:spMkLst>
            <pc:docMk/>
            <pc:sldMk cId="3964143020" sldId="613"/>
            <ac:spMk id="3" creationId="{F1C4AD14-6120-4FC0-B0C5-342301F84C07}"/>
          </ac:spMkLst>
        </pc:spChg>
        <pc:picChg chg="mod">
          <ac:chgData name="Sylvia McGuire" userId="4c4e2577-dd9d-4b9e-8cb6-017105192b25" providerId="ADAL" clId="{894CF1FB-74FE-4235-BC32-8F4EC8BDF74B}" dt="2023-11-02T17:07:10.178" v="1299" actId="1076"/>
          <ac:picMkLst>
            <pc:docMk/>
            <pc:sldMk cId="3964143020" sldId="613"/>
            <ac:picMk id="5" creationId="{BB8FBD6E-AB7D-48A1-8519-D9940C4646EC}"/>
          </ac:picMkLst>
        </pc:picChg>
      </pc:sldChg>
      <pc:sldChg chg="add del">
        <pc:chgData name="Sylvia McGuire" userId="4c4e2577-dd9d-4b9e-8cb6-017105192b25" providerId="ADAL" clId="{894CF1FB-74FE-4235-BC32-8F4EC8BDF74B}" dt="2023-11-02T17:09:46.299" v="1321" actId="47"/>
        <pc:sldMkLst>
          <pc:docMk/>
          <pc:sldMk cId="146663462" sldId="614"/>
        </pc:sldMkLst>
      </pc:sldChg>
      <pc:sldChg chg="addSp delSp modSp add mod">
        <pc:chgData name="Sylvia McGuire" userId="4c4e2577-dd9d-4b9e-8cb6-017105192b25" providerId="ADAL" clId="{894CF1FB-74FE-4235-BC32-8F4EC8BDF74B}" dt="2023-11-02T18:22:36.394" v="1526" actId="20577"/>
        <pc:sldMkLst>
          <pc:docMk/>
          <pc:sldMk cId="127652081" sldId="615"/>
        </pc:sldMkLst>
        <pc:spChg chg="mod">
          <ac:chgData name="Sylvia McGuire" userId="4c4e2577-dd9d-4b9e-8cb6-017105192b25" providerId="ADAL" clId="{894CF1FB-74FE-4235-BC32-8F4EC8BDF74B}" dt="2023-11-02T18:22:21.905" v="1485" actId="20577"/>
          <ac:spMkLst>
            <pc:docMk/>
            <pc:sldMk cId="127652081" sldId="615"/>
            <ac:spMk id="2" creationId="{6A5BBE83-D09D-69E7-2FE4-AF97E6FE47CB}"/>
          </ac:spMkLst>
        </pc:spChg>
        <pc:spChg chg="mod">
          <ac:chgData name="Sylvia McGuire" userId="4c4e2577-dd9d-4b9e-8cb6-017105192b25" providerId="ADAL" clId="{894CF1FB-74FE-4235-BC32-8F4EC8BDF74B}" dt="2023-11-02T18:22:36.394" v="1526" actId="20577"/>
          <ac:spMkLst>
            <pc:docMk/>
            <pc:sldMk cId="127652081" sldId="615"/>
            <ac:spMk id="7" creationId="{9B49032B-4565-D44C-E9EC-911235BB4A4B}"/>
          </ac:spMkLst>
        </pc:spChg>
        <pc:graphicFrameChg chg="del">
          <ac:chgData name="Sylvia McGuire" userId="4c4e2577-dd9d-4b9e-8cb6-017105192b25" providerId="ADAL" clId="{894CF1FB-74FE-4235-BC32-8F4EC8BDF74B}" dt="2023-11-02T18:20:41.297" v="1466" actId="478"/>
          <ac:graphicFrameMkLst>
            <pc:docMk/>
            <pc:sldMk cId="127652081" sldId="615"/>
            <ac:graphicFrameMk id="3" creationId="{3315295E-F5C5-5443-9FE8-3078DAFC7B8B}"/>
          </ac:graphicFrameMkLst>
        </pc:graphicFrameChg>
        <pc:graphicFrameChg chg="add mod modGraphic">
          <ac:chgData name="Sylvia McGuire" userId="4c4e2577-dd9d-4b9e-8cb6-017105192b25" providerId="ADAL" clId="{894CF1FB-74FE-4235-BC32-8F4EC8BDF74B}" dt="2023-11-02T18:22:19.645" v="1482" actId="1076"/>
          <ac:graphicFrameMkLst>
            <pc:docMk/>
            <pc:sldMk cId="127652081" sldId="615"/>
            <ac:graphicFrameMk id="4" creationId="{1088A8A2-A46A-285F-11F6-94C8ED1346F9}"/>
          </ac:graphicFrameMkLst>
        </pc:graphicFrameChg>
      </pc:sldChg>
      <pc:sldChg chg="modSp add mod">
        <pc:chgData name="Sylvia McGuire" userId="4c4e2577-dd9d-4b9e-8cb6-017105192b25" providerId="ADAL" clId="{894CF1FB-74FE-4235-BC32-8F4EC8BDF74B}" dt="2023-11-02T18:39:33.537" v="1644" actId="1076"/>
        <pc:sldMkLst>
          <pc:docMk/>
          <pc:sldMk cId="2012124379" sldId="616"/>
        </pc:sldMkLst>
        <pc:spChg chg="mod">
          <ac:chgData name="Sylvia McGuire" userId="4c4e2577-dd9d-4b9e-8cb6-017105192b25" providerId="ADAL" clId="{894CF1FB-74FE-4235-BC32-8F4EC8BDF74B}" dt="2023-11-02T18:25:16.258" v="1583" actId="20577"/>
          <ac:spMkLst>
            <pc:docMk/>
            <pc:sldMk cId="2012124379" sldId="616"/>
            <ac:spMk id="7" creationId="{CAC9C365-9E32-4226-CAD0-93F96E674AF3}"/>
          </ac:spMkLst>
        </pc:spChg>
        <pc:spChg chg="mod">
          <ac:chgData name="Sylvia McGuire" userId="4c4e2577-dd9d-4b9e-8cb6-017105192b25" providerId="ADAL" clId="{894CF1FB-74FE-4235-BC32-8F4EC8BDF74B}" dt="2023-11-02T18:37:06.434" v="1584"/>
          <ac:spMkLst>
            <pc:docMk/>
            <pc:sldMk cId="2012124379" sldId="616"/>
            <ac:spMk id="8" creationId="{27FA4DF3-FA28-9807-D7C3-901DB8F6EA17}"/>
          </ac:spMkLst>
        </pc:spChg>
        <pc:graphicFrameChg chg="mod modGraphic">
          <ac:chgData name="Sylvia McGuire" userId="4c4e2577-dd9d-4b9e-8cb6-017105192b25" providerId="ADAL" clId="{894CF1FB-74FE-4235-BC32-8F4EC8BDF74B}" dt="2023-11-02T18:39:33.537" v="1644" actId="1076"/>
          <ac:graphicFrameMkLst>
            <pc:docMk/>
            <pc:sldMk cId="2012124379" sldId="616"/>
            <ac:graphicFrameMk id="9" creationId="{5827A080-0701-0F93-DC30-34F40BA06902}"/>
          </ac:graphicFrameMkLst>
        </pc:graphicFrameChg>
      </pc:sldChg>
      <pc:sldChg chg="add del">
        <pc:chgData name="Sylvia McGuire" userId="4c4e2577-dd9d-4b9e-8cb6-017105192b25" providerId="ADAL" clId="{894CF1FB-74FE-4235-BC32-8F4EC8BDF74B}" dt="2023-11-02T18:45:10.392" v="1667" actId="47"/>
        <pc:sldMkLst>
          <pc:docMk/>
          <pc:sldMk cId="3338875186" sldId="617"/>
        </pc:sldMkLst>
      </pc:sldChg>
      <pc:sldChg chg="addSp delSp modSp add mod">
        <pc:chgData name="Sylvia McGuire" userId="4c4e2577-dd9d-4b9e-8cb6-017105192b25" providerId="ADAL" clId="{894CF1FB-74FE-4235-BC32-8F4EC8BDF74B}" dt="2023-11-02T18:51:38.200" v="1821" actId="1076"/>
        <pc:sldMkLst>
          <pc:docMk/>
          <pc:sldMk cId="709744673" sldId="618"/>
        </pc:sldMkLst>
        <pc:spChg chg="mod">
          <ac:chgData name="Sylvia McGuire" userId="4c4e2577-dd9d-4b9e-8cb6-017105192b25" providerId="ADAL" clId="{894CF1FB-74FE-4235-BC32-8F4EC8BDF74B}" dt="2023-11-02T18:47:38.063" v="1735" actId="20577"/>
          <ac:spMkLst>
            <pc:docMk/>
            <pc:sldMk cId="709744673" sldId="618"/>
            <ac:spMk id="2" creationId="{BA3F7E61-35E5-4E9D-9073-85E0C7CA8765}"/>
          </ac:spMkLst>
        </pc:spChg>
        <pc:spChg chg="mod">
          <ac:chgData name="Sylvia McGuire" userId="4c4e2577-dd9d-4b9e-8cb6-017105192b25" providerId="ADAL" clId="{894CF1FB-74FE-4235-BC32-8F4EC8BDF74B}" dt="2023-11-02T18:50:20.929" v="1772" actId="14100"/>
          <ac:spMkLst>
            <pc:docMk/>
            <pc:sldMk cId="709744673" sldId="618"/>
            <ac:spMk id="9" creationId="{4ED8C2CA-C499-42BD-B45F-15827845AA83}"/>
          </ac:spMkLst>
        </pc:spChg>
        <pc:spChg chg="mod">
          <ac:chgData name="Sylvia McGuire" userId="4c4e2577-dd9d-4b9e-8cb6-017105192b25" providerId="ADAL" clId="{894CF1FB-74FE-4235-BC32-8F4EC8BDF74B}" dt="2023-11-02T18:50:40.362" v="1797" actId="20577"/>
          <ac:spMkLst>
            <pc:docMk/>
            <pc:sldMk cId="709744673" sldId="618"/>
            <ac:spMk id="14" creationId="{558CD230-1706-4CC8-8408-F7887833B773}"/>
          </ac:spMkLst>
        </pc:spChg>
        <pc:spChg chg="mod">
          <ac:chgData name="Sylvia McGuire" userId="4c4e2577-dd9d-4b9e-8cb6-017105192b25" providerId="ADAL" clId="{894CF1FB-74FE-4235-BC32-8F4EC8BDF74B}" dt="2023-11-02T18:50:47.731" v="1804" actId="20577"/>
          <ac:spMkLst>
            <pc:docMk/>
            <pc:sldMk cId="709744673" sldId="618"/>
            <ac:spMk id="15" creationId="{407A60D0-D666-425B-8E8B-D63A35E5F1A4}"/>
          </ac:spMkLst>
        </pc:spChg>
        <pc:spChg chg="mod">
          <ac:chgData name="Sylvia McGuire" userId="4c4e2577-dd9d-4b9e-8cb6-017105192b25" providerId="ADAL" clId="{894CF1FB-74FE-4235-BC32-8F4EC8BDF74B}" dt="2023-11-02T18:50:29.170" v="1775" actId="1076"/>
          <ac:spMkLst>
            <pc:docMk/>
            <pc:sldMk cId="709744673" sldId="618"/>
            <ac:spMk id="16" creationId="{80C875C0-883E-4E94-B244-63E37282C326}"/>
          </ac:spMkLst>
        </pc:spChg>
        <pc:picChg chg="add mod modCrop">
          <ac:chgData name="Sylvia McGuire" userId="4c4e2577-dd9d-4b9e-8cb6-017105192b25" providerId="ADAL" clId="{894CF1FB-74FE-4235-BC32-8F4EC8BDF74B}" dt="2023-11-02T18:50:55.835" v="1807" actId="1076"/>
          <ac:picMkLst>
            <pc:docMk/>
            <pc:sldMk cId="709744673" sldId="618"/>
            <ac:picMk id="4" creationId="{6B980D1B-7302-1AA9-8C7B-2E137765F454}"/>
          </ac:picMkLst>
        </pc:picChg>
        <pc:picChg chg="del">
          <ac:chgData name="Sylvia McGuire" userId="4c4e2577-dd9d-4b9e-8cb6-017105192b25" providerId="ADAL" clId="{894CF1FB-74FE-4235-BC32-8F4EC8BDF74B}" dt="2023-11-02T18:49:12.312" v="1751" actId="478"/>
          <ac:picMkLst>
            <pc:docMk/>
            <pc:sldMk cId="709744673" sldId="618"/>
            <ac:picMk id="6" creationId="{628B9A4E-7B56-488B-8760-ABF4318546EB}"/>
          </ac:picMkLst>
        </pc:picChg>
        <pc:picChg chg="add del mod">
          <ac:chgData name="Sylvia McGuire" userId="4c4e2577-dd9d-4b9e-8cb6-017105192b25" providerId="ADAL" clId="{894CF1FB-74FE-4235-BC32-8F4EC8BDF74B}" dt="2023-11-02T18:51:02.884" v="1810" actId="478"/>
          <ac:picMkLst>
            <pc:docMk/>
            <pc:sldMk cId="709744673" sldId="618"/>
            <ac:picMk id="8" creationId="{3CC209EF-E938-3E63-505C-37A6791D0B75}"/>
          </ac:picMkLst>
        </pc:picChg>
        <pc:picChg chg="del">
          <ac:chgData name="Sylvia McGuire" userId="4c4e2577-dd9d-4b9e-8cb6-017105192b25" providerId="ADAL" clId="{894CF1FB-74FE-4235-BC32-8F4EC8BDF74B}" dt="2023-11-02T18:49:14.042" v="1753" actId="478"/>
          <ac:picMkLst>
            <pc:docMk/>
            <pc:sldMk cId="709744673" sldId="618"/>
            <ac:picMk id="10" creationId="{90453AD2-312C-4B01-AB18-3B6710586899}"/>
          </ac:picMkLst>
        </pc:picChg>
        <pc:picChg chg="del">
          <ac:chgData name="Sylvia McGuire" userId="4c4e2577-dd9d-4b9e-8cb6-017105192b25" providerId="ADAL" clId="{894CF1FB-74FE-4235-BC32-8F4EC8BDF74B}" dt="2023-11-02T18:49:13.512" v="1752" actId="478"/>
          <ac:picMkLst>
            <pc:docMk/>
            <pc:sldMk cId="709744673" sldId="618"/>
            <ac:picMk id="11" creationId="{69912925-293A-4F02-8E25-D70DFED9F2CE}"/>
          </ac:picMkLst>
        </pc:picChg>
        <pc:picChg chg="add mod modCrop">
          <ac:chgData name="Sylvia McGuire" userId="4c4e2577-dd9d-4b9e-8cb6-017105192b25" providerId="ADAL" clId="{894CF1FB-74FE-4235-BC32-8F4EC8BDF74B}" dt="2023-11-02T18:51:38.200" v="1821" actId="1076"/>
          <ac:picMkLst>
            <pc:docMk/>
            <pc:sldMk cId="709744673" sldId="618"/>
            <ac:picMk id="13" creationId="{ED27C543-D26F-4D3C-7D69-C21AA68BE105}"/>
          </ac:picMkLst>
        </pc:picChg>
      </pc:sldChg>
      <pc:sldChg chg="modSp add mod">
        <pc:chgData name="Sylvia McGuire" userId="4c4e2577-dd9d-4b9e-8cb6-017105192b25" providerId="ADAL" clId="{894CF1FB-74FE-4235-BC32-8F4EC8BDF74B}" dt="2023-11-02T18:52:05.567" v="1828" actId="20577"/>
        <pc:sldMkLst>
          <pc:docMk/>
          <pc:sldMk cId="2250546042" sldId="619"/>
        </pc:sldMkLst>
        <pc:spChg chg="mod">
          <ac:chgData name="Sylvia McGuire" userId="4c4e2577-dd9d-4b9e-8cb6-017105192b25" providerId="ADAL" clId="{894CF1FB-74FE-4235-BC32-8F4EC8BDF74B}" dt="2023-11-02T18:52:05.567" v="1828" actId="20577"/>
          <ac:spMkLst>
            <pc:docMk/>
            <pc:sldMk cId="2250546042" sldId="619"/>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82408-9B49-4B22-8565-8799D4435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F42AD6-097C-4F25-BAB9-8E87FB339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54739-BA34-442C-8F53-30D3EE638920}" type="datetimeFigureOut">
              <a:rPr lang="en-US" smtClean="0"/>
              <a:t>11/1/2023</a:t>
            </a:fld>
            <a:endParaRPr lang="en-US" dirty="0"/>
          </a:p>
        </p:txBody>
      </p:sp>
      <p:sp>
        <p:nvSpPr>
          <p:cNvPr id="4" name="Footer Placeholder 3">
            <a:extLst>
              <a:ext uri="{FF2B5EF4-FFF2-40B4-BE49-F238E27FC236}">
                <a16:creationId xmlns:a16="http://schemas.microsoft.com/office/drawing/2014/main" id="{4539C59E-5654-41D7-AFCF-FE31909B5D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DC78245-A2B1-48C1-88B7-FE0C8F4756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FA06AB-DD38-45FC-83C9-38AF7745D912}" type="slidenum">
              <a:rPr lang="en-US" smtClean="0"/>
              <a:t>‹#›</a:t>
            </a:fld>
            <a:endParaRPr lang="en-US" dirty="0"/>
          </a:p>
        </p:txBody>
      </p:sp>
    </p:spTree>
    <p:extLst>
      <p:ext uri="{BB962C8B-B14F-4D97-AF65-F5344CB8AC3E}">
        <p14:creationId xmlns:p14="http://schemas.microsoft.com/office/powerpoint/2010/main" val="3233805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BF4CB-5790-4C9B-AF29-F5500951C223}" type="datetimeFigureOut">
              <a:rPr lang="en-US" smtClean="0"/>
              <a:t>11/1/2023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39FC6-FBC1-4F6E-B87F-263CF8EB15DF}" type="slidenum">
              <a:rPr lang="en-US" smtClean="0"/>
              <a:t>‹#›</a:t>
            </a:fld>
            <a:endParaRPr lang="en-US" dirty="0"/>
          </a:p>
        </p:txBody>
      </p:sp>
    </p:spTree>
    <p:extLst>
      <p:ext uri="{BB962C8B-B14F-4D97-AF65-F5344CB8AC3E}">
        <p14:creationId xmlns:p14="http://schemas.microsoft.com/office/powerpoint/2010/main" val="351292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2</a:t>
            </a:fld>
            <a:endParaRPr lang="en-US" dirty="0"/>
          </a:p>
        </p:txBody>
      </p:sp>
    </p:spTree>
    <p:extLst>
      <p:ext uri="{BB962C8B-B14F-4D97-AF65-F5344CB8AC3E}">
        <p14:creationId xmlns:p14="http://schemas.microsoft.com/office/powerpoint/2010/main" val="64805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Read summary and add…. Keep in mind the MEC Plus and MEC Plus Advantage are not Major Medical plans, nor are they priced like Major Medical plans.  They are not intended for people with chronic conditions, or those in need of expensive specialty or maintenance drugs. </a:t>
            </a:r>
            <a:r>
              <a:rPr lang="en-US" dirty="0"/>
              <a:t>pharmacies included in the network include  </a:t>
            </a:r>
            <a:r>
              <a:rPr lang="en-US" sz="1800" dirty="0">
                <a:effectLst/>
                <a:latin typeface="Calibri" panose="020F0502020204030204" pitchFamily="34" charset="0"/>
                <a:ea typeface="Calibri" panose="020F0502020204030204" pitchFamily="34" charset="0"/>
              </a:rPr>
              <a:t>Costco, CVS, Kroger, Meijer, Rite Aid, Sam’s, Walgreens, Walmart, as well as others. are in the network.</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19</a:t>
            </a:fld>
            <a:endParaRPr lang="en-US" dirty="0"/>
          </a:p>
        </p:txBody>
      </p:sp>
    </p:spTree>
    <p:extLst>
      <p:ext uri="{BB962C8B-B14F-4D97-AF65-F5344CB8AC3E}">
        <p14:creationId xmlns:p14="http://schemas.microsoft.com/office/powerpoint/2010/main" val="719439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20</a:t>
            </a:fld>
            <a:endParaRPr lang="en-US" dirty="0"/>
          </a:p>
        </p:txBody>
      </p:sp>
    </p:spTree>
    <p:extLst>
      <p:ext uri="{BB962C8B-B14F-4D97-AF65-F5344CB8AC3E}">
        <p14:creationId xmlns:p14="http://schemas.microsoft.com/office/powerpoint/2010/main" val="2270509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21</a:t>
            </a:fld>
            <a:endParaRPr lang="en-US" dirty="0"/>
          </a:p>
        </p:txBody>
      </p:sp>
    </p:spTree>
    <p:extLst>
      <p:ext uri="{BB962C8B-B14F-4D97-AF65-F5344CB8AC3E}">
        <p14:creationId xmlns:p14="http://schemas.microsoft.com/office/powerpoint/2010/main" val="1520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22</a:t>
            </a:fld>
            <a:endParaRPr lang="en-US" dirty="0"/>
          </a:p>
        </p:txBody>
      </p:sp>
    </p:spTree>
    <p:extLst>
      <p:ext uri="{BB962C8B-B14F-4D97-AF65-F5344CB8AC3E}">
        <p14:creationId xmlns:p14="http://schemas.microsoft.com/office/powerpoint/2010/main" val="302972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23</a:t>
            </a:fld>
            <a:endParaRPr lang="en-US" dirty="0"/>
          </a:p>
        </p:txBody>
      </p:sp>
    </p:spTree>
    <p:extLst>
      <p:ext uri="{BB962C8B-B14F-4D97-AF65-F5344CB8AC3E}">
        <p14:creationId xmlns:p14="http://schemas.microsoft.com/office/powerpoint/2010/main" val="2518057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24</a:t>
            </a:fld>
            <a:endParaRPr lang="en-US" dirty="0"/>
          </a:p>
        </p:txBody>
      </p:sp>
    </p:spTree>
    <p:extLst>
      <p:ext uri="{BB962C8B-B14F-4D97-AF65-F5344CB8AC3E}">
        <p14:creationId xmlns:p14="http://schemas.microsoft.com/office/powerpoint/2010/main" val="3193311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25</a:t>
            </a:fld>
            <a:endParaRPr lang="en-US" dirty="0"/>
          </a:p>
        </p:txBody>
      </p:sp>
    </p:spTree>
    <p:extLst>
      <p:ext uri="{BB962C8B-B14F-4D97-AF65-F5344CB8AC3E}">
        <p14:creationId xmlns:p14="http://schemas.microsoft.com/office/powerpoint/2010/main" val="86028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dental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26</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27</a:t>
            </a:fld>
            <a:endParaRPr lang="en-US" dirty="0"/>
          </a:p>
        </p:txBody>
      </p:sp>
    </p:spTree>
    <p:extLst>
      <p:ext uri="{BB962C8B-B14F-4D97-AF65-F5344CB8AC3E}">
        <p14:creationId xmlns:p14="http://schemas.microsoft.com/office/powerpoint/2010/main" val="223380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28</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a:t>
            </a:fld>
            <a:endParaRPr lang="en-US" dirty="0"/>
          </a:p>
        </p:txBody>
      </p:sp>
    </p:spTree>
    <p:extLst>
      <p:ext uri="{BB962C8B-B14F-4D97-AF65-F5344CB8AC3E}">
        <p14:creationId xmlns:p14="http://schemas.microsoft.com/office/powerpoint/2010/main" val="1074685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29</a:t>
            </a:fld>
            <a:endParaRPr lang="en-US" dirty="0"/>
          </a:p>
        </p:txBody>
      </p:sp>
    </p:spTree>
    <p:extLst>
      <p:ext uri="{BB962C8B-B14F-4D97-AF65-F5344CB8AC3E}">
        <p14:creationId xmlns:p14="http://schemas.microsoft.com/office/powerpoint/2010/main" val="3561424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ancillary coverages</a:t>
            </a:r>
          </a:p>
        </p:txBody>
      </p:sp>
      <p:sp>
        <p:nvSpPr>
          <p:cNvPr id="4" name="Slide Number Placeholder 3"/>
          <p:cNvSpPr>
            <a:spLocks noGrp="1"/>
          </p:cNvSpPr>
          <p:nvPr>
            <p:ph type="sldNum" sz="quarter" idx="10"/>
          </p:nvPr>
        </p:nvSpPr>
        <p:spPr/>
        <p:txBody>
          <a:bodyPr/>
          <a:lstStyle/>
          <a:p>
            <a:fld id="{ABCB7D7F-4532-4F42-B9A9-7E16BF0C486C}" type="slidenum">
              <a:rPr lang="en-US" smtClean="0"/>
              <a:t>30</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Vinylmax windows is pleased to provide an employer paid life and accident death and dismemberment also known as AD&amp;D benefit to all eligible employees.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The life insurance amount is $25,000 with a guaranteed issue of $25,000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Please be sure to review and update your beneficiary information as needed. This does not have to be done during Open Enrollment</a:t>
            </a:r>
          </a:p>
        </p:txBody>
      </p:sp>
      <p:sp>
        <p:nvSpPr>
          <p:cNvPr id="4" name="Slide Number Placeholder 3"/>
          <p:cNvSpPr>
            <a:spLocks noGrp="1"/>
          </p:cNvSpPr>
          <p:nvPr>
            <p:ph type="sldNum" sz="quarter" idx="10"/>
          </p:nvPr>
        </p:nvSpPr>
        <p:spPr/>
        <p:txBody>
          <a:bodyPr/>
          <a:lstStyle/>
          <a:p>
            <a:fld id="{ABCB7D7F-4532-4F42-B9A9-7E16BF0C486C}" type="slidenum">
              <a:rPr lang="en-US" smtClean="0"/>
              <a:t>31</a:t>
            </a:fld>
            <a:endParaRPr lang="en-US" dirty="0"/>
          </a:p>
        </p:txBody>
      </p:sp>
    </p:spTree>
    <p:extLst>
      <p:ext uri="{BB962C8B-B14F-4D97-AF65-F5344CB8AC3E}">
        <p14:creationId xmlns:p14="http://schemas.microsoft.com/office/powerpoint/2010/main" val="3557702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32</a:t>
            </a:fld>
            <a:endParaRPr lang="en-US" dirty="0"/>
          </a:p>
        </p:txBody>
      </p:sp>
    </p:spTree>
    <p:extLst>
      <p:ext uri="{BB962C8B-B14F-4D97-AF65-F5344CB8AC3E}">
        <p14:creationId xmlns:p14="http://schemas.microsoft.com/office/powerpoint/2010/main" val="751439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33</a:t>
            </a:fld>
            <a:endParaRPr lang="en-US" dirty="0"/>
          </a:p>
        </p:txBody>
      </p:sp>
    </p:spTree>
    <p:extLst>
      <p:ext uri="{BB962C8B-B14F-4D97-AF65-F5344CB8AC3E}">
        <p14:creationId xmlns:p14="http://schemas.microsoft.com/office/powerpoint/2010/main" val="1720688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34</a:t>
            </a:fld>
            <a:endParaRPr lang="en-US" dirty="0"/>
          </a:p>
        </p:txBody>
      </p:sp>
    </p:spTree>
    <p:extLst>
      <p:ext uri="{BB962C8B-B14F-4D97-AF65-F5344CB8AC3E}">
        <p14:creationId xmlns:p14="http://schemas.microsoft.com/office/powerpoint/2010/main" val="2687195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35</a:t>
            </a:fld>
            <a:endParaRPr lang="en-US" dirty="0"/>
          </a:p>
        </p:txBody>
      </p:sp>
    </p:spTree>
    <p:extLst>
      <p:ext uri="{BB962C8B-B14F-4D97-AF65-F5344CB8AC3E}">
        <p14:creationId xmlns:p14="http://schemas.microsoft.com/office/powerpoint/2010/main" val="458727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36</a:t>
            </a:fld>
            <a:endParaRPr lang="en-US" dirty="0"/>
          </a:p>
        </p:txBody>
      </p:sp>
    </p:spTree>
    <p:extLst>
      <p:ext uri="{BB962C8B-B14F-4D97-AF65-F5344CB8AC3E}">
        <p14:creationId xmlns:p14="http://schemas.microsoft.com/office/powerpoint/2010/main" val="1253617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37</a:t>
            </a:fld>
            <a:endParaRPr lang="en-US" dirty="0"/>
          </a:p>
        </p:txBody>
      </p:sp>
    </p:spTree>
    <p:extLst>
      <p:ext uri="{BB962C8B-B14F-4D97-AF65-F5344CB8AC3E}">
        <p14:creationId xmlns:p14="http://schemas.microsoft.com/office/powerpoint/2010/main" val="1811114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Connect offers professional, confidential services to help you and your loved ones improve your quality of life for anyone with Lincoln coverage.</a:t>
            </a:r>
          </a:p>
          <a:p>
            <a:endParaRPr lang="en-US" dirty="0"/>
          </a:p>
          <a:p>
            <a:r>
              <a:rPr lang="en-US" dirty="0"/>
              <a:t>Receive confidential help 24 hours a day, seven days a week for employees and their family members. </a:t>
            </a:r>
          </a:p>
          <a:p>
            <a:endParaRPr lang="en-US" dirty="0"/>
          </a:p>
          <a:p>
            <a:r>
              <a:rPr lang="en-US" dirty="0"/>
              <a:t>Get help with: </a:t>
            </a:r>
          </a:p>
          <a:p>
            <a:r>
              <a:rPr lang="en-US" dirty="0"/>
              <a:t>-family</a:t>
            </a:r>
          </a:p>
          <a:p>
            <a:r>
              <a:rPr lang="en-US" dirty="0"/>
              <a:t>-parenting</a:t>
            </a:r>
          </a:p>
          <a:p>
            <a:r>
              <a:rPr lang="en-US" dirty="0"/>
              <a:t>-addictions</a:t>
            </a:r>
          </a:p>
          <a:p>
            <a:r>
              <a:rPr lang="en-US" dirty="0"/>
              <a:t>-emotional help</a:t>
            </a:r>
          </a:p>
          <a:p>
            <a:r>
              <a:rPr lang="en-US" dirty="0"/>
              <a:t>-legal</a:t>
            </a:r>
          </a:p>
          <a:p>
            <a:r>
              <a:rPr lang="en-US" dirty="0"/>
              <a:t>-financial troubles</a:t>
            </a:r>
          </a:p>
          <a:p>
            <a:r>
              <a:rPr lang="en-US" dirty="0"/>
              <a:t>-relationships</a:t>
            </a:r>
          </a:p>
          <a:p>
            <a:r>
              <a:rPr lang="en-US" dirty="0"/>
              <a:t>And stress</a:t>
            </a:r>
          </a:p>
          <a:p>
            <a:endParaRPr lang="en-US" dirty="0"/>
          </a:p>
          <a:p>
            <a:r>
              <a:rPr lang="en-US" dirty="0"/>
              <a:t>For more information about the program, please visit guidanceresources.com, download the guidance now mobile app, or call 888-628-4824</a:t>
            </a:r>
          </a:p>
        </p:txBody>
      </p:sp>
      <p:sp>
        <p:nvSpPr>
          <p:cNvPr id="4" name="Slide Number Placeholder 3"/>
          <p:cNvSpPr>
            <a:spLocks noGrp="1"/>
          </p:cNvSpPr>
          <p:nvPr>
            <p:ph type="sldNum" sz="quarter" idx="5"/>
          </p:nvPr>
        </p:nvSpPr>
        <p:spPr/>
        <p:txBody>
          <a:bodyPr/>
          <a:lstStyle/>
          <a:p>
            <a:fld id="{2BC39FC6-FBC1-4F6E-B87F-263CF8EB15DF}" type="slidenum">
              <a:rPr lang="en-US" smtClean="0"/>
              <a:t>38</a:t>
            </a:fld>
            <a:endParaRPr lang="en-US" dirty="0"/>
          </a:p>
        </p:txBody>
      </p:sp>
    </p:spTree>
    <p:extLst>
      <p:ext uri="{BB962C8B-B14F-4D97-AF65-F5344CB8AC3E}">
        <p14:creationId xmlns:p14="http://schemas.microsoft.com/office/powerpoint/2010/main" val="104508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4</a:t>
            </a:fld>
            <a:endParaRPr lang="en-US" dirty="0"/>
          </a:p>
        </p:txBody>
      </p:sp>
    </p:spTree>
    <p:extLst>
      <p:ext uri="{BB962C8B-B14F-4D97-AF65-F5344CB8AC3E}">
        <p14:creationId xmlns:p14="http://schemas.microsoft.com/office/powerpoint/2010/main" val="4082360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39</a:t>
            </a:fld>
            <a:endParaRPr lang="en-US" dirty="0"/>
          </a:p>
        </p:txBody>
      </p:sp>
    </p:spTree>
    <p:extLst>
      <p:ext uri="{BB962C8B-B14F-4D97-AF65-F5344CB8AC3E}">
        <p14:creationId xmlns:p14="http://schemas.microsoft.com/office/powerpoint/2010/main" val="174557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40</a:t>
            </a:fld>
            <a:endParaRPr lang="en-US" dirty="0"/>
          </a:p>
        </p:txBody>
      </p:sp>
    </p:spTree>
    <p:extLst>
      <p:ext uri="{BB962C8B-B14F-4D97-AF65-F5344CB8AC3E}">
        <p14:creationId xmlns:p14="http://schemas.microsoft.com/office/powerpoint/2010/main" val="2129581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41</a:t>
            </a:fld>
            <a:endParaRPr lang="en-US" dirty="0"/>
          </a:p>
        </p:txBody>
      </p:sp>
    </p:spTree>
    <p:extLst>
      <p:ext uri="{BB962C8B-B14F-4D97-AF65-F5344CB8AC3E}">
        <p14:creationId xmlns:p14="http://schemas.microsoft.com/office/powerpoint/2010/main" val="3654112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24C7E75C-1EE9-47DF-8200-B87586D4E6C1}" type="slidenum">
              <a:rPr lang="en-US" smtClean="0"/>
              <a:t>42</a:t>
            </a:fld>
            <a:endParaRPr lang="en-US" dirty="0"/>
          </a:p>
        </p:txBody>
      </p:sp>
    </p:spTree>
    <p:extLst>
      <p:ext uri="{BB962C8B-B14F-4D97-AF65-F5344CB8AC3E}">
        <p14:creationId xmlns:p14="http://schemas.microsoft.com/office/powerpoint/2010/main" val="3661687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43</a:t>
            </a:fld>
            <a:endParaRPr lang="en-US" dirty="0"/>
          </a:p>
        </p:txBody>
      </p:sp>
    </p:spTree>
    <p:extLst>
      <p:ext uri="{BB962C8B-B14F-4D97-AF65-F5344CB8AC3E}">
        <p14:creationId xmlns:p14="http://schemas.microsoft.com/office/powerpoint/2010/main" val="1520470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44</a:t>
            </a:fld>
            <a:endParaRPr lang="en-US" dirty="0"/>
          </a:p>
        </p:txBody>
      </p:sp>
    </p:spTree>
    <p:extLst>
      <p:ext uri="{BB962C8B-B14F-4D97-AF65-F5344CB8AC3E}">
        <p14:creationId xmlns:p14="http://schemas.microsoft.com/office/powerpoint/2010/main" val="21358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45</a:t>
            </a:fld>
            <a:endParaRPr lang="en-US" dirty="0"/>
          </a:p>
        </p:txBody>
      </p:sp>
    </p:spTree>
    <p:extLst>
      <p:ext uri="{BB962C8B-B14F-4D97-AF65-F5344CB8AC3E}">
        <p14:creationId xmlns:p14="http://schemas.microsoft.com/office/powerpoint/2010/main" val="4214433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2BC39FC6-FBC1-4F6E-B87F-263CF8EB15DF}" type="slidenum">
              <a:rPr lang="en-US" smtClean="0"/>
              <a:t>5</a:t>
            </a:fld>
            <a:endParaRPr lang="en-US" dirty="0"/>
          </a:p>
        </p:txBody>
      </p:sp>
    </p:spTree>
    <p:extLst>
      <p:ext uri="{BB962C8B-B14F-4D97-AF65-F5344CB8AC3E}">
        <p14:creationId xmlns:p14="http://schemas.microsoft.com/office/powerpoint/2010/main" val="103471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eligible for Vinylmax Benefits? </a:t>
            </a:r>
          </a:p>
          <a:p>
            <a:endParaRPr lang="en-US" dirty="0"/>
          </a:p>
          <a:p>
            <a:r>
              <a:rPr lang="en-US" dirty="0"/>
              <a:t>Full-time employees who are working at least 30 hours per week </a:t>
            </a:r>
          </a:p>
          <a:p>
            <a:endParaRPr lang="en-US" dirty="0"/>
          </a:p>
          <a:p>
            <a:r>
              <a:rPr lang="en-US" dirty="0"/>
              <a:t>Spouses or a court-decree spouse </a:t>
            </a:r>
          </a:p>
          <a:p>
            <a:endParaRPr lang="en-US" dirty="0"/>
          </a:p>
          <a:p>
            <a:r>
              <a:rPr lang="en-US" dirty="0"/>
              <a:t>Children who are unmarried or married to age 26, full-time students to age 26, or a court-decree dependent </a:t>
            </a:r>
          </a:p>
        </p:txBody>
      </p:sp>
      <p:sp>
        <p:nvSpPr>
          <p:cNvPr id="4" name="Slide Number Placeholder 3"/>
          <p:cNvSpPr>
            <a:spLocks noGrp="1"/>
          </p:cNvSpPr>
          <p:nvPr>
            <p:ph type="sldNum" sz="quarter" idx="5"/>
          </p:nvPr>
        </p:nvSpPr>
        <p:spPr/>
        <p:txBody>
          <a:bodyPr/>
          <a:lstStyle/>
          <a:p>
            <a:fld id="{2BC39FC6-FBC1-4F6E-B87F-263CF8EB15DF}" type="slidenum">
              <a:rPr lang="en-US" smtClean="0"/>
              <a:t>6</a:t>
            </a:fld>
            <a:endParaRPr lang="en-US" dirty="0"/>
          </a:p>
        </p:txBody>
      </p:sp>
    </p:spTree>
    <p:extLst>
      <p:ext uri="{BB962C8B-B14F-4D97-AF65-F5344CB8AC3E}">
        <p14:creationId xmlns:p14="http://schemas.microsoft.com/office/powerpoint/2010/main" val="149215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7</a:t>
            </a:fld>
            <a:endParaRPr lang="en-US" dirty="0"/>
          </a:p>
        </p:txBody>
      </p:sp>
    </p:spTree>
    <p:extLst>
      <p:ext uri="{BB962C8B-B14F-4D97-AF65-F5344CB8AC3E}">
        <p14:creationId xmlns:p14="http://schemas.microsoft.com/office/powerpoint/2010/main" val="137494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14</a:t>
            </a:fld>
            <a:endParaRPr lang="en-US" dirty="0"/>
          </a:p>
        </p:txBody>
      </p:sp>
    </p:spTree>
    <p:extLst>
      <p:ext uri="{BB962C8B-B14F-4D97-AF65-F5344CB8AC3E}">
        <p14:creationId xmlns:p14="http://schemas.microsoft.com/office/powerpoint/2010/main" val="3675627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15</a:t>
            </a:fld>
            <a:endParaRPr lang="en-US" dirty="0"/>
          </a:p>
        </p:txBody>
      </p:sp>
    </p:spTree>
    <p:extLst>
      <p:ext uri="{BB962C8B-B14F-4D97-AF65-F5344CB8AC3E}">
        <p14:creationId xmlns:p14="http://schemas.microsoft.com/office/powerpoint/2010/main" val="148623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16</a:t>
            </a:fld>
            <a:endParaRPr lang="en-US" dirty="0"/>
          </a:p>
        </p:txBody>
      </p:sp>
    </p:spTree>
    <p:extLst>
      <p:ext uri="{BB962C8B-B14F-4D97-AF65-F5344CB8AC3E}">
        <p14:creationId xmlns:p14="http://schemas.microsoft.com/office/powerpoint/2010/main" val="399519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1C5D7-D718-49AB-832B-4B8C69510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0736" y="952736"/>
            <a:ext cx="4952527" cy="4952527"/>
          </a:xfrm>
          <a:prstGeom prst="rect">
            <a:avLst/>
          </a:prstGeom>
        </p:spPr>
      </p:pic>
      <p:sp>
        <p:nvSpPr>
          <p:cNvPr id="9" name="Isosceles Triangle 8">
            <a:extLst>
              <a:ext uri="{FF2B5EF4-FFF2-40B4-BE49-F238E27FC236}">
                <a16:creationId xmlns:a16="http://schemas.microsoft.com/office/drawing/2014/main" id="{BC82BC23-A0BB-4B0A-A6F7-A640F405712A}"/>
              </a:ext>
            </a:extLst>
          </p:cNvPr>
          <p:cNvSpPr/>
          <p:nvPr userDrawn="1"/>
        </p:nvSpPr>
        <p:spPr>
          <a:xfrm>
            <a:off x="5804535" y="32766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0" name="Isosceles Triangle 9">
            <a:extLst>
              <a:ext uri="{FF2B5EF4-FFF2-40B4-BE49-F238E27FC236}">
                <a16:creationId xmlns:a16="http://schemas.microsoft.com/office/drawing/2014/main" id="{C3FBB02B-16E6-4CB6-8742-7302F4B8D8CC}"/>
              </a:ext>
            </a:extLst>
          </p:cNvPr>
          <p:cNvSpPr/>
          <p:nvPr userDrawn="1"/>
        </p:nvSpPr>
        <p:spPr>
          <a:xfrm flipH="1" flipV="1">
            <a:off x="5804532" y="1212525"/>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3" name="Isosceles Triangle 17">
            <a:extLst>
              <a:ext uri="{FF2B5EF4-FFF2-40B4-BE49-F238E27FC236}">
                <a16:creationId xmlns:a16="http://schemas.microsoft.com/office/drawing/2014/main" id="{B9950D86-7F11-43D3-85E3-4ADDF9A83CBF}"/>
              </a:ext>
            </a:extLst>
          </p:cNvPr>
          <p:cNvSpPr/>
          <p:nvPr userDrawn="1"/>
        </p:nvSpPr>
        <p:spPr>
          <a:xfrm flipH="1">
            <a:off x="8077200" y="1279878"/>
            <a:ext cx="2156459" cy="4724400"/>
          </a:xfrm>
          <a:custGeom>
            <a:avLst/>
            <a:gdLst/>
            <a:ahLst/>
            <a:cxnLst/>
            <a:rect l="l" t="t" r="r" b="b"/>
            <a:pathLst>
              <a:path w="2400301" h="4694462">
                <a:moveTo>
                  <a:pt x="1200151" y="0"/>
                </a:moveTo>
                <a:lnTo>
                  <a:pt x="0" y="2347231"/>
                </a:lnTo>
                <a:lnTo>
                  <a:pt x="1200151" y="4694462"/>
                </a:lnTo>
                <a:lnTo>
                  <a:pt x="2400301" y="2347231"/>
                </a:lnTo>
                <a:close/>
              </a:path>
            </a:pathLst>
          </a:cu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nvGrpSpPr>
          <p:cNvPr id="3" name="Group 2">
            <a:extLst>
              <a:ext uri="{FF2B5EF4-FFF2-40B4-BE49-F238E27FC236}">
                <a16:creationId xmlns:a16="http://schemas.microsoft.com/office/drawing/2014/main" id="{05E90F26-8774-4631-AD99-69A5D86269DB}"/>
              </a:ext>
            </a:extLst>
          </p:cNvPr>
          <p:cNvGrpSpPr/>
          <p:nvPr userDrawn="1"/>
        </p:nvGrpSpPr>
        <p:grpSpPr>
          <a:xfrm>
            <a:off x="-1" y="0"/>
            <a:ext cx="8215080" cy="6858000"/>
            <a:chOff x="-1" y="0"/>
            <a:chExt cx="8215080" cy="6858000"/>
          </a:xfrm>
        </p:grpSpPr>
        <p:sp>
          <p:nvSpPr>
            <p:cNvPr id="8" name="Rectangle 9">
              <a:extLst>
                <a:ext uri="{FF2B5EF4-FFF2-40B4-BE49-F238E27FC236}">
                  <a16:creationId xmlns:a16="http://schemas.microsoft.com/office/drawing/2014/main" id="{9FBABB67-C701-4604-9534-F5CA01198BFD}"/>
                </a:ext>
              </a:extLst>
            </p:cNvPr>
            <p:cNvSpPr/>
            <p:nvPr userDrawn="1"/>
          </p:nvSpPr>
          <p:spPr>
            <a:xfrm>
              <a:off x="1" y="1066800"/>
              <a:ext cx="4792129" cy="4524470"/>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1" name="Rectangle 10">
              <a:extLst>
                <a:ext uri="{FF2B5EF4-FFF2-40B4-BE49-F238E27FC236}">
                  <a16:creationId xmlns:a16="http://schemas.microsoft.com/office/drawing/2014/main" id="{7F3401E0-6818-4DCF-B764-F3DE4D5CB027}"/>
                </a:ext>
              </a:extLst>
            </p:cNvPr>
            <p:cNvSpPr/>
            <p:nvPr userDrawn="1"/>
          </p:nvSpPr>
          <p:spPr>
            <a:xfrm>
              <a:off x="0" y="949041"/>
              <a:ext cx="8215079" cy="115029"/>
            </a:xfrm>
            <a:prstGeom prst="rect">
              <a:avLst/>
            </a:prstGeom>
            <a:solidFill>
              <a:srgbClr val="3F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2" name="Rectangle 11">
              <a:extLst>
                <a:ext uri="{FF2B5EF4-FFF2-40B4-BE49-F238E27FC236}">
                  <a16:creationId xmlns:a16="http://schemas.microsoft.com/office/drawing/2014/main" id="{98B44E79-A71A-48A3-95B3-7A645042A4A8}"/>
                </a:ext>
              </a:extLst>
            </p:cNvPr>
            <p:cNvSpPr/>
            <p:nvPr userDrawn="1"/>
          </p:nvSpPr>
          <p:spPr>
            <a:xfrm>
              <a:off x="-1" y="5583075"/>
              <a:ext cx="8215079" cy="138308"/>
            </a:xfrm>
            <a:prstGeom prst="rect">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4" name="Rectangle 20">
              <a:extLst>
                <a:ext uri="{FF2B5EF4-FFF2-40B4-BE49-F238E27FC236}">
                  <a16:creationId xmlns:a16="http://schemas.microsoft.com/office/drawing/2014/main" id="{BED8DAD1-A426-4102-A755-B9982CAB2E7B}"/>
                </a:ext>
              </a:extLst>
            </p:cNvPr>
            <p:cNvSpPr/>
            <p:nvPr userDrawn="1"/>
          </p:nvSpPr>
          <p:spPr>
            <a:xfrm>
              <a:off x="0" y="0"/>
              <a:ext cx="3696785" cy="95906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FF47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5" name="Rectangle 18">
              <a:extLst>
                <a:ext uri="{FF2B5EF4-FFF2-40B4-BE49-F238E27FC236}">
                  <a16:creationId xmlns:a16="http://schemas.microsoft.com/office/drawing/2014/main" id="{6BF383A2-368F-48F8-89AE-45E2E01C0093}"/>
                </a:ext>
              </a:extLst>
            </p:cNvPr>
            <p:cNvSpPr/>
            <p:nvPr userDrawn="1"/>
          </p:nvSpPr>
          <p:spPr>
            <a:xfrm>
              <a:off x="0" y="5713187"/>
              <a:ext cx="3688228" cy="1144813"/>
            </a:xfrm>
            <a:custGeom>
              <a:avLst/>
              <a:gdLst/>
              <a:ahLst/>
              <a:cxnLst/>
              <a:rect l="l" t="t" r="r" b="b"/>
              <a:pathLst>
                <a:path w="4105275" h="1081768">
                  <a:moveTo>
                    <a:pt x="0" y="0"/>
                  </a:moveTo>
                  <a:lnTo>
                    <a:pt x="4105275" y="0"/>
                  </a:lnTo>
                  <a:lnTo>
                    <a:pt x="3552161" y="1081768"/>
                  </a:lnTo>
                  <a:lnTo>
                    <a:pt x="0" y="1081768"/>
                  </a:lnTo>
                  <a:close/>
                </a:path>
              </a:pathLst>
            </a:custGeom>
            <a:solidFill>
              <a:srgbClr val="3F44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sp>
        <p:nvSpPr>
          <p:cNvPr id="16" name="Isosceles Triangle 15">
            <a:extLst>
              <a:ext uri="{FF2B5EF4-FFF2-40B4-BE49-F238E27FC236}">
                <a16:creationId xmlns:a16="http://schemas.microsoft.com/office/drawing/2014/main" id="{B455CA94-1CAE-4F57-9A2D-6AEAD51C0D90}"/>
              </a:ext>
            </a:extLst>
          </p:cNvPr>
          <p:cNvSpPr/>
          <p:nvPr userDrawn="1"/>
        </p:nvSpPr>
        <p:spPr>
          <a:xfrm flipH="1" flipV="1">
            <a:off x="5867401" y="22578"/>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7" name="Isosceles Triangle 16">
            <a:extLst>
              <a:ext uri="{FF2B5EF4-FFF2-40B4-BE49-F238E27FC236}">
                <a16:creationId xmlns:a16="http://schemas.microsoft.com/office/drawing/2014/main" id="{A10E94CB-8AF1-4EBC-8382-49962B496C19}"/>
              </a:ext>
            </a:extLst>
          </p:cNvPr>
          <p:cNvSpPr/>
          <p:nvPr userDrawn="1"/>
        </p:nvSpPr>
        <p:spPr>
          <a:xfrm>
            <a:off x="5804535" y="44958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8"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2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ability">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8860" y="1371948"/>
            <a:ext cx="9144002" cy="5486052"/>
          </a:xfrm>
          <a:prstGeom prst="rect">
            <a:avLst/>
          </a:prstGeom>
          <a:noFill/>
          <a:ln>
            <a:solidFill>
              <a:srgbClr val="3F4443">
                <a:alpha val="54902"/>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910470F-F161-4AE3-9F2F-1CD1AE925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850" y="514350"/>
            <a:ext cx="560948" cy="674605"/>
          </a:xfrm>
          <a:prstGeom prst="rect">
            <a:avLst/>
          </a:prstGeom>
        </p:spPr>
      </p:pic>
    </p:spTree>
    <p:extLst>
      <p:ext uri="{BB962C8B-B14F-4D97-AF65-F5344CB8AC3E}">
        <p14:creationId xmlns:p14="http://schemas.microsoft.com/office/powerpoint/2010/main" val="2908925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fe">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C7A2125-AB8A-469B-80CC-6ADF67E2F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92" y="545695"/>
            <a:ext cx="554619" cy="598736"/>
          </a:xfrm>
          <a:prstGeom prst="rect">
            <a:avLst/>
          </a:prstGeom>
        </p:spPr>
      </p:pic>
    </p:spTree>
    <p:extLst>
      <p:ext uri="{BB962C8B-B14F-4D97-AF65-F5344CB8AC3E}">
        <p14:creationId xmlns:p14="http://schemas.microsoft.com/office/powerpoint/2010/main" val="23368937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nci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576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54A4C00F-7F95-486B-AB1B-C95FCF4A3578}"/>
              </a:ext>
            </a:extLst>
          </p:cNvPr>
          <p:cNvSpPr>
            <a:spLocks noGrp="1"/>
          </p:cNvSpPr>
          <p:nvPr>
            <p:ph sz="half" idx="1"/>
          </p:nvPr>
        </p:nvSpPr>
        <p:spPr>
          <a:xfrm>
            <a:off x="457200" y="1600200"/>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EDE42C3-7E9B-4091-94D6-652859AFAF42}"/>
              </a:ext>
            </a:extLst>
          </p:cNvPr>
          <p:cNvSpPr>
            <a:spLocks noGrp="1"/>
          </p:cNvSpPr>
          <p:nvPr>
            <p:ph sz="half" idx="2"/>
          </p:nvPr>
        </p:nvSpPr>
        <p:spPr>
          <a:xfrm>
            <a:off x="4724400" y="1600318"/>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288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la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lvl1pPr>
              <a:defRPr lang="en-US" sz="2800" b="1">
                <a:solidFill>
                  <a:schemeClr val="accent2"/>
                </a:solidFill>
              </a:defRPr>
            </a:lvl1pPr>
          </a:lstStyle>
          <a:p>
            <a:pPr lvl="0" algn="l"/>
            <a:r>
              <a:rPr lang="en-US"/>
              <a:t>Click to edit Master title style</a:t>
            </a:r>
          </a:p>
        </p:txBody>
      </p:sp>
      <p:sp>
        <p:nvSpPr>
          <p:cNvPr id="3" name="Content Placeholder 2"/>
          <p:cNvSpPr>
            <a:spLocks noGrp="1"/>
          </p:cNvSpPr>
          <p:nvPr>
            <p:ph idx="1"/>
          </p:nvPr>
        </p:nvSpPr>
        <p:spPr>
          <a:xfrm>
            <a:off x="457200" y="1600200"/>
            <a:ext cx="8229600" cy="4525963"/>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415D7AF-11FD-484F-8183-512EE8C789E3}" type="slidenum">
              <a:rPr lang="en-US" smtClean="0"/>
              <a:t>‹#›</a:t>
            </a:fld>
            <a:endParaRPr lang="en-US" dirty="0"/>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71601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96EE9-E6F4-4062-90F0-5C606742A589}"/>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30480" y="2057400"/>
            <a:ext cx="9144000" cy="3419855"/>
          </a:xfrm>
          <a:prstGeom prst="rect">
            <a:avLst/>
          </a:prstGeom>
          <a:ln>
            <a:noFill/>
          </a:ln>
          <a:effectLst>
            <a:softEdge rad="112500"/>
          </a:effectLst>
        </p:spPr>
      </p:pic>
      <p:sp>
        <p:nvSpPr>
          <p:cNvPr id="9" name="Title 1">
            <a:extLst>
              <a:ext uri="{FF2B5EF4-FFF2-40B4-BE49-F238E27FC236}">
                <a16:creationId xmlns:a16="http://schemas.microsoft.com/office/drawing/2014/main" id="{F1E4D81D-916B-4FB2-B9BD-56E26D10E885}"/>
              </a:ext>
            </a:extLst>
          </p:cNvPr>
          <p:cNvSpPr>
            <a:spLocks noGrp="1"/>
          </p:cNvSpPr>
          <p:nvPr>
            <p:ph type="title"/>
          </p:nvPr>
        </p:nvSpPr>
        <p:spPr>
          <a:xfrm>
            <a:off x="722313" y="381000"/>
            <a:ext cx="7772400" cy="1362075"/>
          </a:xfrm>
        </p:spPr>
        <p:txBody>
          <a:bodyPr anchor="t"/>
          <a:lstStyle>
            <a:lvl1pPr algn="l">
              <a:defRPr sz="4000" b="1" cap="all"/>
            </a:lvl1pPr>
          </a:lstStyle>
          <a:p>
            <a:r>
              <a:rPr lang="en-US"/>
              <a:t>Click to edit Master title style</a:t>
            </a:r>
          </a:p>
        </p:txBody>
      </p:sp>
      <p:sp>
        <p:nvSpPr>
          <p:cNvPr id="10" name="Text Placeholder 2">
            <a:extLst>
              <a:ext uri="{FF2B5EF4-FFF2-40B4-BE49-F238E27FC236}">
                <a16:creationId xmlns:a16="http://schemas.microsoft.com/office/drawing/2014/main" id="{651551AD-9735-4521-9C05-3A9151348EF5}"/>
              </a:ext>
            </a:extLst>
          </p:cNvPr>
          <p:cNvSpPr>
            <a:spLocks noGrp="1"/>
          </p:cNvSpPr>
          <p:nvPr>
            <p:ph type="body" idx="1" hasCustomPrompt="1"/>
          </p:nvPr>
        </p:nvSpPr>
        <p:spPr>
          <a:xfrm>
            <a:off x="722313" y="1752600"/>
            <a:ext cx="77724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697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p>
        </p:txBody>
      </p:sp>
      <p:sp>
        <p:nvSpPr>
          <p:cNvPr id="10" name="Hexagon 9"/>
          <p:cNvSpPr/>
          <p:nvPr userDrawn="1"/>
        </p:nvSpPr>
        <p:spPr>
          <a:xfrm>
            <a:off x="419100" y="12509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3314700" y="12509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Hexagon 11"/>
          <p:cNvSpPr/>
          <p:nvPr userDrawn="1"/>
        </p:nvSpPr>
        <p:spPr>
          <a:xfrm>
            <a:off x="6210300" y="1250949"/>
            <a:ext cx="2514600" cy="2305050"/>
          </a:xfrm>
          <a:prstGeom prst="hexagon">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Hexagon 12"/>
          <p:cNvSpPr/>
          <p:nvPr userDrawn="1"/>
        </p:nvSpPr>
        <p:spPr>
          <a:xfrm>
            <a:off x="419100" y="38417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314700" y="38417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Hexagon 14"/>
          <p:cNvSpPr/>
          <p:nvPr userDrawn="1"/>
        </p:nvSpPr>
        <p:spPr>
          <a:xfrm>
            <a:off x="6210300" y="3841749"/>
            <a:ext cx="2514600" cy="2305050"/>
          </a:xfrm>
          <a:prstGeom prst="hexagon">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 name="Text Placeholder 2"/>
          <p:cNvSpPr>
            <a:spLocks noGrp="1"/>
          </p:cNvSpPr>
          <p:nvPr>
            <p:ph type="body" idx="1"/>
          </p:nvPr>
        </p:nvSpPr>
        <p:spPr>
          <a:xfrm>
            <a:off x="7239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3"/>
          </p:nvPr>
        </p:nvSpPr>
        <p:spPr>
          <a:xfrm>
            <a:off x="360045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p:cNvSpPr>
            <a:spLocks noGrp="1"/>
          </p:cNvSpPr>
          <p:nvPr>
            <p:ph type="body" idx="14"/>
          </p:nvPr>
        </p:nvSpPr>
        <p:spPr>
          <a:xfrm>
            <a:off x="64770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5"/>
          </p:nvPr>
        </p:nvSpPr>
        <p:spPr>
          <a:xfrm>
            <a:off x="7048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16"/>
          </p:nvPr>
        </p:nvSpPr>
        <p:spPr>
          <a:xfrm>
            <a:off x="36004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7"/>
          </p:nvPr>
        </p:nvSpPr>
        <p:spPr>
          <a:xfrm>
            <a:off x="6496050" y="419100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806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2">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400" b="1">
                <a:solidFill>
                  <a:schemeClr val="accent2"/>
                </a:solidFill>
              </a:defRPr>
            </a:lvl1pPr>
          </a:lstStyle>
          <a:p>
            <a:r>
              <a:rPr lang="en-US"/>
              <a:t>Click to edit Master title style</a:t>
            </a:r>
          </a:p>
        </p:txBody>
      </p:sp>
      <p:sp>
        <p:nvSpPr>
          <p:cNvPr id="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8953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582ECA0-F0AA-4643-A99B-712494A159DC}"/>
              </a:ext>
            </a:extLst>
          </p:cNvPr>
          <p:cNvSpPr>
            <a:spLocks noGrp="1"/>
          </p:cNvSpPr>
          <p:nvPr>
            <p:ph idx="1"/>
          </p:nvPr>
        </p:nvSpPr>
        <p:spPr>
          <a:xfrm>
            <a:off x="452215" y="1312807"/>
            <a:ext cx="8229600" cy="4525963"/>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7135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cal">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Flowchart: Card 15">
            <a:extLst>
              <a:ext uri="{FF2B5EF4-FFF2-40B4-BE49-F238E27FC236}">
                <a16:creationId xmlns:a16="http://schemas.microsoft.com/office/drawing/2014/main" id="{AA31FAE2-55FF-40D2-9C18-DC5E9D7B06BC}"/>
              </a:ext>
            </a:extLst>
          </p:cNvPr>
          <p:cNvSpPr/>
          <p:nvPr userDrawn="1"/>
        </p:nvSpPr>
        <p:spPr>
          <a:xfrm flipH="1">
            <a:off x="-2" y="169084"/>
            <a:ext cx="1905002" cy="1202864"/>
          </a:xfrm>
          <a:prstGeom prst="flowChartPunchedCard">
            <a:avLst/>
          </a:prstGeom>
          <a:solidFill>
            <a:srgbClr val="FF4713">
              <a:alpha val="5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396565A-839F-4899-967B-9A4D73637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68" y="457200"/>
            <a:ext cx="662737" cy="800447"/>
          </a:xfrm>
          <a:prstGeom prst="rect">
            <a:avLst/>
          </a:prstGeom>
        </p:spPr>
      </p:pic>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79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3F444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FD63A23-E697-4496-B310-4E2C81279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26" y="434612"/>
            <a:ext cx="663618" cy="792208"/>
          </a:xfrm>
          <a:prstGeom prst="rect">
            <a:avLst/>
          </a:prstGeom>
        </p:spPr>
      </p:pic>
    </p:spTree>
    <p:extLst>
      <p:ext uri="{BB962C8B-B14F-4D97-AF65-F5344CB8AC3E}">
        <p14:creationId xmlns:p14="http://schemas.microsoft.com/office/powerpoint/2010/main" val="328680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t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8AF21A8-6915-4207-B4BB-13D89318A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879" y="451487"/>
            <a:ext cx="888819" cy="792208"/>
          </a:xfrm>
          <a:prstGeom prst="rect">
            <a:avLst/>
          </a:prstGeom>
        </p:spPr>
      </p:pic>
    </p:spTree>
    <p:extLst>
      <p:ext uri="{BB962C8B-B14F-4D97-AF65-F5344CB8AC3E}">
        <p14:creationId xmlns:p14="http://schemas.microsoft.com/office/powerpoint/2010/main" val="2667412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Tree>
    <p:extLst>
      <p:ext uri="{BB962C8B-B14F-4D97-AF65-F5344CB8AC3E}">
        <p14:creationId xmlns:p14="http://schemas.microsoft.com/office/powerpoint/2010/main" val="279399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5" r:id="rId7"/>
    <p:sldLayoutId id="2147483666" r:id="rId8"/>
    <p:sldLayoutId id="2147483667" r:id="rId9"/>
    <p:sldLayoutId id="2147483668" r:id="rId10"/>
    <p:sldLayoutId id="2147483669" r:id="rId11"/>
    <p:sldLayoutId id="2147483670" r:id="rId12"/>
    <p:sldLayoutId id="2147483664" r:id="rId13"/>
  </p:sldLayoutIdLst>
  <p:transition/>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in a room with boxes and a child&#10;&#10;Description automatically generated">
            <a:extLst>
              <a:ext uri="{FF2B5EF4-FFF2-40B4-BE49-F238E27FC236}">
                <a16:creationId xmlns:a16="http://schemas.microsoft.com/office/drawing/2014/main" id="{3AB3EE8B-8D70-57CC-A8D0-5CA79A925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06"/>
            <a:ext cx="9144000" cy="6858002"/>
          </a:xfrm>
        </p:spPr>
      </p:pic>
      <p:sp>
        <p:nvSpPr>
          <p:cNvPr id="6" name="Rectangle 4">
            <a:extLst>
              <a:ext uri="{FF2B5EF4-FFF2-40B4-BE49-F238E27FC236}">
                <a16:creationId xmlns:a16="http://schemas.microsoft.com/office/drawing/2014/main" id="{6F60F9F8-4B9A-8D47-018F-BF61B9B6E8AF}"/>
              </a:ext>
            </a:extLst>
          </p:cNvPr>
          <p:cNvSpPr txBox="1">
            <a:spLocks noChangeArrowheads="1"/>
          </p:cNvSpPr>
          <p:nvPr/>
        </p:nvSpPr>
        <p:spPr>
          <a:xfrm>
            <a:off x="228600" y="5715000"/>
            <a:ext cx="4495800" cy="563562"/>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mj-lt"/>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2018 USI Insurance Services. All rights reserved.</a:t>
            </a:r>
          </a:p>
        </p:txBody>
      </p:sp>
      <p:sp>
        <p:nvSpPr>
          <p:cNvPr id="3" name="TextBox 2">
            <a:extLst>
              <a:ext uri="{FF2B5EF4-FFF2-40B4-BE49-F238E27FC236}">
                <a16:creationId xmlns:a16="http://schemas.microsoft.com/office/drawing/2014/main" id="{92DBDA0B-5315-972F-3988-9EF94D4E8EF8}"/>
              </a:ext>
            </a:extLst>
          </p:cNvPr>
          <p:cNvSpPr txBox="1"/>
          <p:nvPr/>
        </p:nvSpPr>
        <p:spPr>
          <a:xfrm>
            <a:off x="960370" y="4343400"/>
            <a:ext cx="7223259" cy="584775"/>
          </a:xfrm>
          <a:prstGeom prst="rect">
            <a:avLst/>
          </a:prstGeom>
          <a:solidFill>
            <a:srgbClr val="FF4713"/>
          </a:solidFill>
        </p:spPr>
        <p:txBody>
          <a:bodyPr wrap="none" rtlCol="0">
            <a:spAutoFit/>
          </a:bodyPr>
          <a:lstStyle/>
          <a:p>
            <a:r>
              <a:rPr lang="en-US" sz="3200" dirty="0" err="1">
                <a:solidFill>
                  <a:schemeClr val="bg1"/>
                </a:solidFill>
              </a:rPr>
              <a:t>Inscripción</a:t>
            </a:r>
            <a:r>
              <a:rPr lang="en-US" sz="3200" dirty="0">
                <a:solidFill>
                  <a:schemeClr val="bg1"/>
                </a:solidFill>
              </a:rPr>
              <a:t> </a:t>
            </a:r>
            <a:r>
              <a:rPr lang="en-US" sz="3200" dirty="0" err="1">
                <a:solidFill>
                  <a:schemeClr val="bg1"/>
                </a:solidFill>
              </a:rPr>
              <a:t>Abierta</a:t>
            </a:r>
            <a:r>
              <a:rPr lang="en-US" sz="3200" dirty="0">
                <a:solidFill>
                  <a:schemeClr val="bg1"/>
                </a:solidFill>
              </a:rPr>
              <a:t> </a:t>
            </a:r>
            <a:r>
              <a:rPr lang="en-US" sz="3200" dirty="0" err="1">
                <a:solidFill>
                  <a:schemeClr val="bg1"/>
                </a:solidFill>
              </a:rPr>
              <a:t>Beneficios</a:t>
            </a:r>
            <a:r>
              <a:rPr lang="en-US" sz="3200" dirty="0">
                <a:solidFill>
                  <a:schemeClr val="bg1"/>
                </a:solidFill>
              </a:rPr>
              <a:t> del 2024</a:t>
            </a:r>
          </a:p>
        </p:txBody>
      </p:sp>
    </p:spTree>
    <p:extLst>
      <p:ext uri="{BB962C8B-B14F-4D97-AF65-F5344CB8AC3E}">
        <p14:creationId xmlns:p14="http://schemas.microsoft.com/office/powerpoint/2010/main" val="1085067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F0173E3-FE9F-186B-DFFD-401C09AC59E5}"/>
              </a:ext>
            </a:extLst>
          </p:cNvPr>
          <p:cNvSpPr>
            <a:spLocks noGrp="1"/>
          </p:cNvSpPr>
          <p:nvPr>
            <p:ph type="title"/>
          </p:nvPr>
        </p:nvSpPr>
        <p:spPr>
          <a:xfrm>
            <a:off x="4198128" y="1028740"/>
            <a:ext cx="4572000" cy="868362"/>
          </a:xfrm>
        </p:spPr>
        <p:txBody>
          <a:bodyPr>
            <a:normAutofit/>
          </a:bodyPr>
          <a:lstStyle/>
          <a:p>
            <a:r>
              <a:rPr lang="en-US" sz="2800" dirty="0">
                <a:solidFill>
                  <a:srgbClr val="FF4713"/>
                </a:solidFill>
              </a:rPr>
              <a:t>UHC Plan de </a:t>
            </a:r>
            <a:r>
              <a:rPr lang="en-US" sz="2800" dirty="0" err="1">
                <a:solidFill>
                  <a:srgbClr val="FF4713"/>
                </a:solidFill>
              </a:rPr>
              <a:t>Farmacia</a:t>
            </a:r>
            <a:endParaRPr lang="en-US" sz="1800" dirty="0">
              <a:solidFill>
                <a:srgbClr val="FF4713"/>
              </a:solidFill>
            </a:endParaRPr>
          </a:p>
        </p:txBody>
      </p:sp>
      <p:pic>
        <p:nvPicPr>
          <p:cNvPr id="19" name="Picture 18">
            <a:extLst>
              <a:ext uri="{FF2B5EF4-FFF2-40B4-BE49-F238E27FC236}">
                <a16:creationId xmlns:a16="http://schemas.microsoft.com/office/drawing/2014/main" id="{06E473E0-7D5C-2EE7-B855-9DC880AF7C46}"/>
              </a:ext>
            </a:extLst>
          </p:cNvPr>
          <p:cNvPicPr>
            <a:picLocks noChangeAspect="1"/>
          </p:cNvPicPr>
          <p:nvPr/>
        </p:nvPicPr>
        <p:blipFill>
          <a:blip r:embed="rId2"/>
          <a:stretch>
            <a:fillRect/>
          </a:stretch>
        </p:blipFill>
        <p:spPr>
          <a:xfrm>
            <a:off x="6531077" y="12290"/>
            <a:ext cx="2224303" cy="1400488"/>
          </a:xfrm>
          <a:prstGeom prst="rect">
            <a:avLst/>
          </a:prstGeom>
        </p:spPr>
      </p:pic>
      <p:pic>
        <p:nvPicPr>
          <p:cNvPr id="20" name="Picture 19">
            <a:extLst>
              <a:ext uri="{FF2B5EF4-FFF2-40B4-BE49-F238E27FC236}">
                <a16:creationId xmlns:a16="http://schemas.microsoft.com/office/drawing/2014/main" id="{1DABC865-DF82-FB0B-D33F-054AC4B7D873}"/>
              </a:ext>
            </a:extLst>
          </p:cNvPr>
          <p:cNvPicPr>
            <a:picLocks noChangeAspect="1"/>
          </p:cNvPicPr>
          <p:nvPr/>
        </p:nvPicPr>
        <p:blipFill>
          <a:blip r:embed="rId3"/>
          <a:stretch>
            <a:fillRect/>
          </a:stretch>
        </p:blipFill>
        <p:spPr>
          <a:xfrm>
            <a:off x="388620" y="228600"/>
            <a:ext cx="3219056" cy="1795619"/>
          </a:xfrm>
          <a:prstGeom prst="rect">
            <a:avLst/>
          </a:prstGeom>
        </p:spPr>
      </p:pic>
      <p:graphicFrame>
        <p:nvGraphicFramePr>
          <p:cNvPr id="2" name="Medical_Prescription_Table">
            <a:extLst>
              <a:ext uri="{FF2B5EF4-FFF2-40B4-BE49-F238E27FC236}">
                <a16:creationId xmlns:a16="http://schemas.microsoft.com/office/drawing/2014/main" id="{23263815-0599-702A-4620-3BEE6D5F2D10}"/>
              </a:ext>
            </a:extLst>
          </p:cNvPr>
          <p:cNvGraphicFramePr>
            <a:graphicFrameLocks noGrp="1" noChangeAspect="1"/>
          </p:cNvGraphicFramePr>
          <p:nvPr>
            <p:extLst>
              <p:ext uri="{D42A27DB-BD31-4B8C-83A1-F6EECF244321}">
                <p14:modId xmlns:p14="http://schemas.microsoft.com/office/powerpoint/2010/main" val="3595743538"/>
              </p:ext>
            </p:extLst>
          </p:nvPr>
        </p:nvGraphicFramePr>
        <p:xfrm>
          <a:off x="388620" y="2209800"/>
          <a:ext cx="8366760" cy="3749040"/>
        </p:xfrm>
        <a:graphic>
          <a:graphicData uri="http://schemas.openxmlformats.org/drawingml/2006/table">
            <a:tbl>
              <a:tblPr firstRow="1" bandRow="1">
                <a:tableStyleId>{7E9639D4-E3E2-4D34-9284-5A2195B3D0D7}</a:tableStyleId>
              </a:tblPr>
              <a:tblGrid>
                <a:gridCol w="2788920">
                  <a:extLst>
                    <a:ext uri="{9D8B030D-6E8A-4147-A177-3AD203B41FA5}">
                      <a16:colId xmlns:a16="http://schemas.microsoft.com/office/drawing/2014/main" val="20000"/>
                    </a:ext>
                  </a:extLst>
                </a:gridCol>
                <a:gridCol w="2788920">
                  <a:extLst>
                    <a:ext uri="{9D8B030D-6E8A-4147-A177-3AD203B41FA5}">
                      <a16:colId xmlns:a16="http://schemas.microsoft.com/office/drawing/2014/main" val="20001"/>
                    </a:ext>
                  </a:extLst>
                </a:gridCol>
                <a:gridCol w="2788920">
                  <a:extLst>
                    <a:ext uri="{9D8B030D-6E8A-4147-A177-3AD203B41FA5}">
                      <a16:colId xmlns:a16="http://schemas.microsoft.com/office/drawing/2014/main" val="20002"/>
                    </a:ext>
                  </a:extLst>
                </a:gridCol>
              </a:tblGrid>
              <a:tr h="358856">
                <a:tc>
                  <a:txBody>
                    <a:bodyPr/>
                    <a:lstStyle/>
                    <a:p>
                      <a:endParaRPr lang="en-US" sz="1200" dirty="0">
                        <a:solidFill>
                          <a:schemeClr val="bg1"/>
                        </a:solidFill>
                      </a:endParaRPr>
                    </a:p>
                    <a:p>
                      <a:endParaRPr lang="en-US" sz="1200" dirty="0">
                        <a:solidFill>
                          <a:schemeClr val="bg1"/>
                        </a:solidFill>
                      </a:endParaRPr>
                    </a:p>
                  </a:txBody>
                  <a:tcPr anchor="ctr">
                    <a:solidFill>
                      <a:srgbClr val="FF4713"/>
                    </a:solidFill>
                  </a:tcPr>
                </a:tc>
                <a:tc>
                  <a:txBody>
                    <a:bodyPr/>
                    <a:lstStyle/>
                    <a:p>
                      <a:pPr algn="ctr"/>
                      <a:r>
                        <a:rPr lang="en-US" sz="1200" dirty="0">
                          <a:solidFill>
                            <a:schemeClr val="bg1"/>
                          </a:solidFill>
                        </a:rPr>
                        <a:t>HDHP HSA</a:t>
                      </a:r>
                    </a:p>
                  </a:txBody>
                  <a:tcPr anchor="ctr">
                    <a:solidFill>
                      <a:srgbClr val="FF4713"/>
                    </a:solidFill>
                  </a:tcPr>
                </a:tc>
                <a:tc>
                  <a:txBody>
                    <a:bodyPr/>
                    <a:lstStyle/>
                    <a:p>
                      <a:pPr algn="ctr"/>
                      <a:r>
                        <a:rPr lang="en-US" sz="1200"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u="none" strike="noStrike" kern="1200" cap="none" spc="0" normalizeH="0" baseline="0" noProof="0" dirty="0">
                          <a:ln>
                            <a:noFill/>
                          </a:ln>
                          <a:solidFill>
                            <a:srgbClr val="3F4443"/>
                          </a:solidFill>
                          <a:effectLst/>
                          <a:uLnTx/>
                          <a:uFillTx/>
                        </a:rPr>
                        <a:t>Deducible de </a:t>
                      </a:r>
                      <a:r>
                        <a:rPr kumimoji="0" lang="en-US" sz="1200" u="none" strike="noStrike" kern="1200" cap="none" spc="0" normalizeH="0" baseline="0" noProof="0" dirty="0" err="1">
                          <a:ln>
                            <a:noFill/>
                          </a:ln>
                          <a:solidFill>
                            <a:srgbClr val="3F4443"/>
                          </a:solidFill>
                          <a:effectLst/>
                          <a:uLnTx/>
                          <a:uFillTx/>
                        </a:rPr>
                        <a:t>medicinas</a:t>
                      </a:r>
                      <a:endParaRPr lang="en-US" sz="1200" dirty="0">
                        <a:solidFill>
                          <a:srgbClr val="3F4443"/>
                        </a:solidFill>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u="none" strike="noStrike" kern="1200" cap="none" spc="0" normalizeH="0" baseline="0" noProof="0" dirty="0">
                          <a:ln>
                            <a:noFill/>
                          </a:ln>
                          <a:solidFill>
                            <a:srgbClr val="3F4443"/>
                          </a:solidFill>
                          <a:effectLst/>
                          <a:uLnTx/>
                          <a:uFillTx/>
                        </a:rPr>
                        <a:t>N/A</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200" u="none" strike="noStrike" kern="1200" cap="none" spc="0" normalizeH="0" baseline="0" noProof="0" dirty="0">
                          <a:ln>
                            <a:noFill/>
                          </a:ln>
                          <a:solidFill>
                            <a:srgbClr val="3F4443"/>
                          </a:solidFill>
                          <a:effectLst/>
                          <a:uLnTx/>
                          <a:uFillTx/>
                        </a:rPr>
                        <a:t>N/A</a:t>
                      </a:r>
                    </a:p>
                  </a:txBody>
                  <a:tcPr anchor="ctr"/>
                </a:tc>
                <a:extLst>
                  <a:ext uri="{0D108BD9-81ED-4DB2-BD59-A6C34878D82A}">
                    <a16:rowId xmlns:a16="http://schemas.microsoft.com/office/drawing/2014/main" val="10001"/>
                  </a:ext>
                </a:extLst>
              </a:tr>
              <a:tr h="274320">
                <a:tc gridSpan="3">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200" u="none" strike="noStrike" kern="1200" cap="none" spc="0" normalizeH="0" baseline="0" noProof="0" dirty="0" err="1">
                          <a:ln>
                            <a:noFill/>
                          </a:ln>
                          <a:solidFill>
                            <a:schemeClr val="bg1"/>
                          </a:solidFill>
                          <a:effectLst/>
                          <a:uLnTx/>
                          <a:uFillTx/>
                        </a:rPr>
                        <a:t>Medicinas</a:t>
                      </a:r>
                      <a:r>
                        <a:rPr kumimoji="0" lang="en-US" sz="1200" u="none" strike="noStrike" kern="1200" cap="none" spc="0" normalizeH="0" baseline="0" noProof="0" dirty="0">
                          <a:ln>
                            <a:noFill/>
                          </a:ln>
                          <a:solidFill>
                            <a:schemeClr val="bg1"/>
                          </a:solidFill>
                          <a:effectLst/>
                          <a:uLnTx/>
                          <a:uFillTx/>
                        </a:rPr>
                        <a:t> </a:t>
                      </a:r>
                      <a:r>
                        <a:rPr kumimoji="0" lang="en-US" sz="1200" u="none" strike="noStrike" kern="1200" cap="none" spc="0" normalizeH="0" baseline="0" noProof="0" dirty="0" err="1">
                          <a:ln>
                            <a:noFill/>
                          </a:ln>
                          <a:solidFill>
                            <a:schemeClr val="bg1"/>
                          </a:solidFill>
                          <a:effectLst/>
                          <a:uLnTx/>
                          <a:uFillTx/>
                        </a:rPr>
                        <a:t>en</a:t>
                      </a:r>
                      <a:r>
                        <a:rPr kumimoji="0" lang="en-US" sz="1200" u="none" strike="noStrike" kern="1200" cap="none" spc="0" normalizeH="0" baseline="0" noProof="0" dirty="0">
                          <a:ln>
                            <a:noFill/>
                          </a:ln>
                          <a:solidFill>
                            <a:schemeClr val="bg1"/>
                          </a:solidFill>
                          <a:effectLst/>
                          <a:uLnTx/>
                          <a:uFillTx/>
                        </a:rPr>
                        <a:t> </a:t>
                      </a:r>
                      <a:r>
                        <a:rPr kumimoji="0" lang="en-US" sz="1200" u="none" strike="noStrike" kern="1200" cap="none" spc="0" normalizeH="0" baseline="0" noProof="0" dirty="0" err="1">
                          <a:ln>
                            <a:noFill/>
                          </a:ln>
                          <a:solidFill>
                            <a:schemeClr val="bg1"/>
                          </a:solidFill>
                          <a:effectLst/>
                          <a:uLnTx/>
                          <a:uFillTx/>
                        </a:rPr>
                        <a:t>farmacia</a:t>
                      </a:r>
                      <a:endParaRPr lang="en-US" sz="1200" dirty="0">
                        <a:solidFill>
                          <a:schemeClr val="bg1"/>
                        </a:solidFill>
                      </a:endParaRP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2"/>
                  </a:ext>
                </a:extLst>
              </a:tr>
              <a:tr h="274320">
                <a:tc>
                  <a:txBody>
                    <a:bodyPr/>
                    <a:lstStyle/>
                    <a:p>
                      <a:r>
                        <a:rPr lang="en-US" sz="1200" dirty="0" err="1">
                          <a:solidFill>
                            <a:srgbClr val="3F4443"/>
                          </a:solidFill>
                        </a:rPr>
                        <a:t>Genérico</a:t>
                      </a:r>
                      <a:endParaRPr lang="en-US" sz="1200" dirty="0">
                        <a:solidFill>
                          <a:srgbClr val="3F4443"/>
                        </a:solidFill>
                      </a:endParaRPr>
                    </a:p>
                  </a:txBody>
                  <a:tcPr anchor="ctr"/>
                </a:tc>
                <a:tc>
                  <a:txBody>
                    <a:bodyPr/>
                    <a:lstStyle/>
                    <a:p>
                      <a:pPr algn="ctr"/>
                      <a:r>
                        <a:rPr lang="es-ES" sz="1200" dirty="0">
                          <a:solidFill>
                            <a:srgbClr val="3F4443"/>
                          </a:solidFill>
                        </a:rPr>
                        <a:t>Deducible y luego copago de $10</a:t>
                      </a:r>
                      <a:endParaRPr lang="en-US" sz="1200" dirty="0">
                        <a:solidFill>
                          <a:srgbClr val="3F4443"/>
                        </a:solidFill>
                      </a:endParaRPr>
                    </a:p>
                  </a:txBody>
                  <a:tcPr anchor="ctr"/>
                </a:tc>
                <a:tc>
                  <a:txBody>
                    <a:bodyPr/>
                    <a:lstStyle/>
                    <a:p>
                      <a:pPr algn="ctr"/>
                      <a:r>
                        <a:rPr lang="en-US" sz="1200" dirty="0">
                          <a:solidFill>
                            <a:srgbClr val="3F4443"/>
                          </a:solidFill>
                        </a:rPr>
                        <a:t>Copago de $10 </a:t>
                      </a:r>
                    </a:p>
                  </a:txBody>
                  <a:tcPr anchor="ctr"/>
                </a:tc>
                <a:extLst>
                  <a:ext uri="{0D108BD9-81ED-4DB2-BD59-A6C34878D82A}">
                    <a16:rowId xmlns:a16="http://schemas.microsoft.com/office/drawing/2014/main" val="10003"/>
                  </a:ext>
                </a:extLst>
              </a:tr>
              <a:tr h="274320">
                <a:tc>
                  <a:txBody>
                    <a:bodyPr/>
                    <a:lstStyle/>
                    <a:p>
                      <a:r>
                        <a:rPr lang="en-US" sz="1200" dirty="0">
                          <a:solidFill>
                            <a:srgbClr val="3F4443"/>
                          </a:solidFill>
                        </a:rPr>
                        <a:t>Marca </a:t>
                      </a:r>
                      <a:r>
                        <a:rPr lang="en-US" sz="1200" dirty="0" err="1">
                          <a:solidFill>
                            <a:srgbClr val="3F4443"/>
                          </a:solidFill>
                        </a:rPr>
                        <a:t>preferida</a:t>
                      </a:r>
                      <a:endParaRPr lang="en-US" sz="1200" dirty="0">
                        <a:solidFill>
                          <a:srgbClr val="3F4443"/>
                        </a:solidFill>
                      </a:endParaRPr>
                    </a:p>
                  </a:txBody>
                  <a:tcPr anchor="ctr"/>
                </a:tc>
                <a:tc>
                  <a:txBody>
                    <a:bodyPr/>
                    <a:lstStyle/>
                    <a:p>
                      <a:pPr algn="ctr"/>
                      <a:r>
                        <a:rPr lang="es-ES" sz="1200" dirty="0">
                          <a:solidFill>
                            <a:srgbClr val="3F4443"/>
                          </a:solidFill>
                        </a:rPr>
                        <a:t>Deducible y luego copago de $35</a:t>
                      </a:r>
                      <a:endParaRPr lang="en-US" sz="1200" dirty="0">
                        <a:solidFill>
                          <a:srgbClr val="3F4443"/>
                        </a:solidFill>
                      </a:endParaRPr>
                    </a:p>
                  </a:txBody>
                  <a:tcPr anchor="ctr"/>
                </a:tc>
                <a:tc>
                  <a:txBody>
                    <a:bodyPr/>
                    <a:lstStyle/>
                    <a:p>
                      <a:pPr algn="ctr"/>
                      <a:r>
                        <a:rPr lang="en-US" sz="1200" dirty="0">
                          <a:solidFill>
                            <a:srgbClr val="3F4443"/>
                          </a:solidFill>
                        </a:rPr>
                        <a:t>Copago de $65</a:t>
                      </a:r>
                    </a:p>
                  </a:txBody>
                  <a:tcPr anchor="ctr"/>
                </a:tc>
                <a:extLst>
                  <a:ext uri="{0D108BD9-81ED-4DB2-BD59-A6C34878D82A}">
                    <a16:rowId xmlns:a16="http://schemas.microsoft.com/office/drawing/2014/main" val="10004"/>
                  </a:ext>
                </a:extLst>
              </a:tr>
              <a:tr h="274320">
                <a:tc>
                  <a:txBody>
                    <a:bodyPr/>
                    <a:lstStyle/>
                    <a:p>
                      <a:r>
                        <a:rPr lang="en-US" sz="1200" dirty="0">
                          <a:solidFill>
                            <a:srgbClr val="3F4443"/>
                          </a:solidFill>
                        </a:rPr>
                        <a:t>Marca no </a:t>
                      </a:r>
                      <a:r>
                        <a:rPr lang="en-US" sz="1200" dirty="0" err="1">
                          <a:solidFill>
                            <a:srgbClr val="3F4443"/>
                          </a:solidFill>
                        </a:rPr>
                        <a:t>preferida</a:t>
                      </a:r>
                      <a:endParaRPr lang="en-US" sz="1200" dirty="0">
                        <a:solidFill>
                          <a:srgbClr val="3F4443"/>
                        </a:solidFill>
                      </a:endParaRPr>
                    </a:p>
                  </a:txBody>
                  <a:tcPr anchor="ctr"/>
                </a:tc>
                <a:tc>
                  <a:txBody>
                    <a:bodyPr/>
                    <a:lstStyle/>
                    <a:p>
                      <a:pPr algn="ctr"/>
                      <a:r>
                        <a:rPr lang="es-ES" sz="1200" dirty="0">
                          <a:solidFill>
                            <a:srgbClr val="3F4443"/>
                          </a:solidFill>
                        </a:rPr>
                        <a:t>Deducible y luego copago de $60</a:t>
                      </a:r>
                      <a:endParaRPr lang="en-US" sz="1200" dirty="0">
                        <a:solidFill>
                          <a:srgbClr val="3F4443"/>
                        </a:solidFill>
                      </a:endParaRPr>
                    </a:p>
                  </a:txBody>
                  <a:tcPr anchor="ctr"/>
                </a:tc>
                <a:tc>
                  <a:txBody>
                    <a:bodyPr/>
                    <a:lstStyle/>
                    <a:p>
                      <a:pPr algn="ctr"/>
                      <a:r>
                        <a:rPr lang="en-US" sz="1200" dirty="0">
                          <a:solidFill>
                            <a:srgbClr val="3F4443"/>
                          </a:solidFill>
                        </a:rPr>
                        <a:t>Copago de $125</a:t>
                      </a:r>
                    </a:p>
                  </a:txBody>
                  <a:tcPr anchor="ctr"/>
                </a:tc>
                <a:extLst>
                  <a:ext uri="{0D108BD9-81ED-4DB2-BD59-A6C34878D82A}">
                    <a16:rowId xmlns:a16="http://schemas.microsoft.com/office/drawing/2014/main" val="10005"/>
                  </a:ext>
                </a:extLst>
              </a:tr>
              <a:tr h="274320">
                <a:tc>
                  <a:txBody>
                    <a:bodyPr/>
                    <a:lstStyle/>
                    <a:p>
                      <a:r>
                        <a:rPr lang="en-US" sz="1200" dirty="0" err="1">
                          <a:solidFill>
                            <a:srgbClr val="3F4443"/>
                          </a:solidFill>
                        </a:rPr>
                        <a:t>Especialidad</a:t>
                      </a:r>
                      <a:r>
                        <a:rPr lang="en-US" sz="1200" dirty="0">
                          <a:solidFill>
                            <a:srgbClr val="3F4443"/>
                          </a:solidFill>
                        </a:rPr>
                        <a:t> </a:t>
                      </a:r>
                      <a:r>
                        <a:rPr lang="en-US" sz="1200" dirty="0" err="1">
                          <a:solidFill>
                            <a:srgbClr val="3F4443"/>
                          </a:solidFill>
                        </a:rPr>
                        <a:t>preferida</a:t>
                      </a:r>
                      <a:endParaRPr lang="en-US" sz="1200" dirty="0">
                        <a:solidFill>
                          <a:srgbClr val="3F4443"/>
                        </a:solidFill>
                      </a:endParaRPr>
                    </a:p>
                  </a:txBody>
                  <a:tcPr anchor="ctr"/>
                </a:tc>
                <a:tc>
                  <a:txBody>
                    <a:bodyPr/>
                    <a:lstStyle/>
                    <a:p>
                      <a:pPr algn="ctr"/>
                      <a:r>
                        <a:rPr lang="es-ES" sz="1200" dirty="0">
                          <a:solidFill>
                            <a:srgbClr val="3F4443"/>
                          </a:solidFill>
                        </a:rPr>
                        <a:t>Deducible y luego copago de $250</a:t>
                      </a:r>
                      <a:endParaRPr lang="en-US" sz="1200" dirty="0">
                        <a:solidFill>
                          <a:srgbClr val="3F4443"/>
                        </a:solidFill>
                      </a:endParaRPr>
                    </a:p>
                  </a:txBody>
                  <a:tcPr anchor="ctr"/>
                </a:tc>
                <a:tc>
                  <a:txBody>
                    <a:bodyPr/>
                    <a:lstStyle/>
                    <a:p>
                      <a:pPr algn="ctr"/>
                      <a:r>
                        <a:rPr lang="en-US" sz="1200" dirty="0">
                          <a:solidFill>
                            <a:srgbClr val="3F4443"/>
                          </a:solidFill>
                        </a:rPr>
                        <a:t>Copago de $250</a:t>
                      </a:r>
                    </a:p>
                  </a:txBody>
                  <a:tcPr anchor="ctr"/>
                </a:tc>
                <a:extLst>
                  <a:ext uri="{0D108BD9-81ED-4DB2-BD59-A6C34878D82A}">
                    <a16:rowId xmlns:a16="http://schemas.microsoft.com/office/drawing/2014/main" val="10006"/>
                  </a:ext>
                </a:extLst>
              </a:tr>
              <a:tr h="274320">
                <a:tc gridSpan="3">
                  <a:txBody>
                    <a:bodyPr/>
                    <a:lstStyle/>
                    <a:p>
                      <a:r>
                        <a:rPr lang="en-US" sz="1200" dirty="0" err="1">
                          <a:solidFill>
                            <a:schemeClr val="bg1"/>
                          </a:solidFill>
                        </a:rPr>
                        <a:t>Medicinas</a:t>
                      </a:r>
                      <a:r>
                        <a:rPr lang="en-US" sz="1200" dirty="0">
                          <a:solidFill>
                            <a:schemeClr val="bg1"/>
                          </a:solidFill>
                        </a:rPr>
                        <a:t> </a:t>
                      </a:r>
                      <a:r>
                        <a:rPr lang="en-US" sz="1200" dirty="0" err="1">
                          <a:solidFill>
                            <a:schemeClr val="bg1"/>
                          </a:solidFill>
                        </a:rPr>
                        <a:t>por</a:t>
                      </a:r>
                      <a:r>
                        <a:rPr lang="en-US" sz="1200" dirty="0">
                          <a:solidFill>
                            <a:schemeClr val="bg1"/>
                          </a:solidFill>
                        </a:rPr>
                        <a:t> </a:t>
                      </a:r>
                      <a:r>
                        <a:rPr lang="en-US" sz="1200" dirty="0" err="1">
                          <a:solidFill>
                            <a:schemeClr val="bg1"/>
                          </a:solidFill>
                        </a:rPr>
                        <a:t>correo</a:t>
                      </a:r>
                      <a:endParaRPr lang="en-US" sz="1200" dirty="0">
                        <a:solidFill>
                          <a:schemeClr val="bg1"/>
                        </a:solidFill>
                      </a:endParaRP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s-ES" sz="1200" kern="1200" dirty="0">
                          <a:solidFill>
                            <a:srgbClr val="3F4443"/>
                          </a:solidFill>
                        </a:rPr>
                        <a:t>¿Obligatorio para mantenimiento </a:t>
                      </a:r>
                      <a:r>
                        <a:rPr lang="es-ES" sz="1200" kern="1200" dirty="0" err="1">
                          <a:solidFill>
                            <a:srgbClr val="3F4443"/>
                          </a:solidFill>
                        </a:rPr>
                        <a:t>Rx</a:t>
                      </a:r>
                      <a:r>
                        <a:rPr lang="es-ES" sz="1200" kern="1200" dirty="0">
                          <a:solidFill>
                            <a:srgbClr val="3F4443"/>
                          </a:solidFill>
                        </a:rPr>
                        <a:t>?</a:t>
                      </a:r>
                      <a:endParaRPr lang="en-US" sz="1200" kern="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200" kern="1200" dirty="0">
                          <a:solidFill>
                            <a:srgbClr val="3F4443"/>
                          </a:solidFill>
                        </a:rPr>
                        <a:t>No</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200" kern="1200" dirty="0">
                          <a:solidFill>
                            <a:srgbClr val="3F4443"/>
                          </a:solidFill>
                        </a:rPr>
                        <a:t>N/A</a:t>
                      </a:r>
                    </a:p>
                  </a:txBody>
                  <a:tcPr anchor="ctr"/>
                </a:tc>
                <a:extLst>
                  <a:ext uri="{0D108BD9-81ED-4DB2-BD59-A6C34878D82A}">
                    <a16:rowId xmlns:a16="http://schemas.microsoft.com/office/drawing/2014/main" val="10008"/>
                  </a:ext>
                </a:extLst>
              </a:tr>
              <a:tr h="274320">
                <a:tc>
                  <a:txBody>
                    <a:bodyPr/>
                    <a:lstStyle/>
                    <a:p>
                      <a:r>
                        <a:rPr lang="en-US" sz="1200" dirty="0" err="1">
                          <a:solidFill>
                            <a:srgbClr val="3F4443"/>
                          </a:solidFill>
                        </a:rPr>
                        <a:t>Genérico</a:t>
                      </a:r>
                      <a:endParaRPr lang="en-US" sz="1200" dirty="0">
                        <a:solidFill>
                          <a:srgbClr val="3F4443"/>
                        </a:solidFill>
                      </a:endParaRPr>
                    </a:p>
                  </a:txBody>
                  <a:tcPr anchor="ctr"/>
                </a:tc>
                <a:tc>
                  <a:txBody>
                    <a:bodyPr/>
                    <a:lstStyle/>
                    <a:p>
                      <a:pPr algn="ctr"/>
                      <a:r>
                        <a:rPr lang="es-ES" sz="1200" dirty="0">
                          <a:solidFill>
                            <a:srgbClr val="3F4443"/>
                          </a:solidFill>
                        </a:rPr>
                        <a:t>Deducible y luego copago de $25</a:t>
                      </a:r>
                      <a:endParaRPr lang="en-US" sz="1200" dirty="0">
                        <a:solidFill>
                          <a:srgbClr val="3F4443"/>
                        </a:solidFill>
                      </a:endParaRPr>
                    </a:p>
                  </a:txBody>
                  <a:tcPr anchor="ctr"/>
                </a:tc>
                <a:tc>
                  <a:txBody>
                    <a:bodyPr/>
                    <a:lstStyle/>
                    <a:p>
                      <a:pPr algn="ctr"/>
                      <a:r>
                        <a:rPr lang="en-US" sz="1200" dirty="0">
                          <a:solidFill>
                            <a:srgbClr val="3F4443"/>
                          </a:solidFill>
                        </a:rPr>
                        <a:t>Copago de $25</a:t>
                      </a:r>
                    </a:p>
                  </a:txBody>
                  <a:tcPr anchor="ctr"/>
                </a:tc>
                <a:extLst>
                  <a:ext uri="{0D108BD9-81ED-4DB2-BD59-A6C34878D82A}">
                    <a16:rowId xmlns:a16="http://schemas.microsoft.com/office/drawing/2014/main" val="10009"/>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200" dirty="0">
                          <a:solidFill>
                            <a:srgbClr val="3F4443"/>
                          </a:solidFill>
                        </a:rPr>
                        <a:t>Marca </a:t>
                      </a:r>
                      <a:r>
                        <a:rPr lang="en-US" sz="1200" dirty="0" err="1">
                          <a:solidFill>
                            <a:srgbClr val="3F4443"/>
                          </a:solidFill>
                        </a:rPr>
                        <a:t>preferida</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200" dirty="0">
                          <a:solidFill>
                            <a:srgbClr val="3F4443"/>
                          </a:solidFill>
                        </a:rPr>
                        <a:t>Deductible then $87.50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200" dirty="0">
                          <a:solidFill>
                            <a:srgbClr val="3F4443"/>
                          </a:solidFill>
                        </a:rPr>
                        <a:t>Copago de $162.50</a:t>
                      </a:r>
                    </a:p>
                  </a:txBody>
                  <a:tcPr anchor="ctr"/>
                </a:tc>
                <a:extLst>
                  <a:ext uri="{0D108BD9-81ED-4DB2-BD59-A6C34878D82A}">
                    <a16:rowId xmlns:a16="http://schemas.microsoft.com/office/drawing/2014/main" val="10010"/>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200" dirty="0">
                          <a:solidFill>
                            <a:srgbClr val="3F4443"/>
                          </a:solidFill>
                        </a:rPr>
                        <a:t>Marca no </a:t>
                      </a:r>
                      <a:r>
                        <a:rPr lang="en-US" sz="1200" dirty="0" err="1">
                          <a:solidFill>
                            <a:srgbClr val="3F4443"/>
                          </a:solidFill>
                        </a:rPr>
                        <a:t>preferida</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s-ES" sz="1200" dirty="0">
                          <a:solidFill>
                            <a:srgbClr val="3F4443"/>
                          </a:solidFill>
                        </a:rPr>
                        <a:t>Deducible y luego copago de $150</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200" dirty="0">
                          <a:solidFill>
                            <a:srgbClr val="3F4443"/>
                          </a:solidFill>
                        </a:rPr>
                        <a:t>Copago de $312.50</a:t>
                      </a:r>
                    </a:p>
                  </a:txBody>
                  <a:tcPr anchor="ctr"/>
                </a:tc>
                <a:extLst>
                  <a:ext uri="{0D108BD9-81ED-4DB2-BD59-A6C34878D82A}">
                    <a16:rowId xmlns:a16="http://schemas.microsoft.com/office/drawing/2014/main" val="1001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200" dirty="0" err="1">
                          <a:solidFill>
                            <a:srgbClr val="3F4443"/>
                          </a:solidFill>
                        </a:rPr>
                        <a:t>Especialidad</a:t>
                      </a:r>
                      <a:r>
                        <a:rPr lang="en-US" sz="1200" dirty="0">
                          <a:solidFill>
                            <a:srgbClr val="3F4443"/>
                          </a:solidFill>
                        </a:rPr>
                        <a:t> </a:t>
                      </a:r>
                      <a:r>
                        <a:rPr lang="en-US" sz="1200" dirty="0" err="1">
                          <a:solidFill>
                            <a:srgbClr val="3F4443"/>
                          </a:solidFill>
                        </a:rPr>
                        <a:t>preferida</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200" dirty="0">
                          <a:solidFill>
                            <a:srgbClr val="3F4443"/>
                          </a:solidFill>
                        </a:rPr>
                        <a:t>Deducible luego $625</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200" dirty="0">
                          <a:solidFill>
                            <a:srgbClr val="3F4443"/>
                          </a:solidFill>
                        </a:rPr>
                        <a:t>Copago de $625</a:t>
                      </a:r>
                    </a:p>
                  </a:txBody>
                  <a:tcPr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38405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533400" y="533400"/>
            <a:ext cx="7886700" cy="994172"/>
          </a:xfrm>
        </p:spPr>
        <p:txBody>
          <a:bodyPr>
            <a:normAutofit/>
          </a:bodyPr>
          <a:lstStyle/>
          <a:p>
            <a:r>
              <a:rPr lang="en-US" dirty="0">
                <a:latin typeface="+mj-lt"/>
              </a:rPr>
              <a:t>¿</a:t>
            </a:r>
            <a:r>
              <a:rPr lang="en-US" i="0" dirty="0" err="1">
                <a:effectLst/>
                <a:latin typeface="+mj-lt"/>
              </a:rPr>
              <a:t>Cuál</a:t>
            </a:r>
            <a:r>
              <a:rPr lang="en-US" i="0" dirty="0">
                <a:effectLst/>
                <a:latin typeface="+mj-lt"/>
              </a:rPr>
              <a:t> plan </a:t>
            </a:r>
            <a:r>
              <a:rPr lang="en-US" i="0" dirty="0" err="1">
                <a:effectLst/>
                <a:latin typeface="+mj-lt"/>
              </a:rPr>
              <a:t>médico</a:t>
            </a:r>
            <a:r>
              <a:rPr lang="en-US" i="0" dirty="0">
                <a:effectLst/>
                <a:latin typeface="+mj-lt"/>
              </a:rPr>
              <a:t> </a:t>
            </a:r>
            <a:r>
              <a:rPr lang="en-US" i="0" dirty="0" err="1">
                <a:effectLst/>
                <a:latin typeface="+mj-lt"/>
              </a:rPr>
              <a:t>elijo</a:t>
            </a:r>
            <a:r>
              <a:rPr lang="en-US" i="0" dirty="0">
                <a:effectLst/>
                <a:latin typeface="+mj-lt"/>
              </a:rPr>
              <a:t>? </a:t>
            </a:r>
            <a:br>
              <a:rPr lang="en-US" i="0" dirty="0">
                <a:effectLst/>
                <a:latin typeface="+mj-lt"/>
              </a:rPr>
            </a:br>
            <a:endParaRPr lang="en-US" dirty="0">
              <a:latin typeface="+mj-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528484" y="1354394"/>
            <a:ext cx="8191500" cy="3462149"/>
          </a:xfrm>
        </p:spPr>
        <p:txBody>
          <a:bodyPr>
            <a:normAutofit fontScale="40000" lnSpcReduction="20000"/>
          </a:bodyPr>
          <a:lstStyle/>
          <a:p>
            <a:pPr marL="0" indent="0">
              <a:buNone/>
            </a:pPr>
            <a:r>
              <a:rPr lang="es-ES" sz="4500" b="1" dirty="0">
                <a:solidFill>
                  <a:srgbClr val="FF4713"/>
                </a:solidFill>
                <a:latin typeface="+mn-lt"/>
              </a:rPr>
              <a:t>Plan PPO: Plan de organización de proveedores preferidos tradicionales</a:t>
            </a:r>
            <a:r>
              <a:rPr lang="en-US" sz="4500" b="1" dirty="0">
                <a:solidFill>
                  <a:srgbClr val="FF4713"/>
                </a:solidFill>
                <a:latin typeface="+mn-lt"/>
              </a:rPr>
              <a:t>. </a:t>
            </a:r>
          </a:p>
          <a:p>
            <a:pPr marL="0" indent="0">
              <a:buNone/>
            </a:pPr>
            <a:endParaRPr lang="en-US" sz="4500" b="1" dirty="0">
              <a:solidFill>
                <a:srgbClr val="FF4713"/>
              </a:solidFill>
              <a:latin typeface="+mn-lt"/>
            </a:endParaRPr>
          </a:p>
          <a:p>
            <a:pPr algn="just"/>
            <a:r>
              <a:rPr lang="es-ES" sz="4500" dirty="0">
                <a:solidFill>
                  <a:srgbClr val="58585A"/>
                </a:solidFill>
                <a:latin typeface="+mn-lt"/>
              </a:rPr>
              <a:t>En comparación con un plan HSA, este tiene un costo de cheque de pago más alto, un deducible más bajo y un desembolso máximo más alto.</a:t>
            </a:r>
          </a:p>
          <a:p>
            <a:pPr algn="just"/>
            <a:endParaRPr lang="es-ES" sz="4500" dirty="0">
              <a:solidFill>
                <a:srgbClr val="58585A"/>
              </a:solidFill>
              <a:latin typeface="+mn-lt"/>
            </a:endParaRPr>
          </a:p>
          <a:p>
            <a:pPr algn="just"/>
            <a:r>
              <a:rPr lang="es-ES" sz="4500" dirty="0">
                <a:solidFill>
                  <a:srgbClr val="58585A"/>
                </a:solidFill>
                <a:latin typeface="+mn-lt"/>
              </a:rPr>
              <a:t>Se aplican copagos (sin deducible) a visitas al consultorio, recetas</a:t>
            </a:r>
          </a:p>
          <a:p>
            <a:pPr algn="just"/>
            <a:r>
              <a:rPr lang="es-ES" sz="4500" dirty="0">
                <a:solidFill>
                  <a:srgbClr val="58585A"/>
                </a:solidFill>
                <a:latin typeface="+mn-lt"/>
              </a:rPr>
              <a:t>Todos los copagos se aplican al desembolso máximo.</a:t>
            </a:r>
          </a:p>
          <a:p>
            <a:pPr algn="just"/>
            <a:endParaRPr lang="es-ES" sz="4500" dirty="0">
              <a:solidFill>
                <a:srgbClr val="58585A"/>
              </a:solidFill>
              <a:latin typeface="+mn-lt"/>
            </a:endParaRPr>
          </a:p>
          <a:p>
            <a:pPr algn="just"/>
            <a:r>
              <a:rPr lang="es-ES" sz="4500" dirty="0">
                <a:solidFill>
                  <a:srgbClr val="58585A"/>
                </a:solidFill>
                <a:latin typeface="+mn-lt"/>
              </a:rPr>
              <a:t>Este plan es bueno para aquellos con gastos médicos constantes y predecibles con una menor exposición al riesgo inmediato de desembolso. (Está dispuesto a pagar primas más altas que la HSA a cambio de la certeza de costos de bolsillo más bajos relacionados con necesidades médicas específicas).</a:t>
            </a:r>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F1328A2A-472D-8738-16D7-472838331A2B}"/>
              </a:ext>
            </a:extLst>
          </p:cNvPr>
          <p:cNvPicPr>
            <a:picLocks noChangeAspect="1"/>
          </p:cNvPicPr>
          <p:nvPr/>
        </p:nvPicPr>
        <p:blipFill>
          <a:blip r:embed="rId2"/>
          <a:stretch>
            <a:fillRect/>
          </a:stretch>
        </p:blipFill>
        <p:spPr>
          <a:xfrm>
            <a:off x="6954292" y="516194"/>
            <a:ext cx="1915634" cy="1206849"/>
          </a:xfrm>
          <a:prstGeom prst="rect">
            <a:avLst/>
          </a:prstGeom>
          <a:noFill/>
        </p:spPr>
      </p:pic>
    </p:spTree>
    <p:extLst>
      <p:ext uri="{BB962C8B-B14F-4D97-AF65-F5344CB8AC3E}">
        <p14:creationId xmlns:p14="http://schemas.microsoft.com/office/powerpoint/2010/main" val="400824854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381000" y="457200"/>
            <a:ext cx="7886700" cy="994172"/>
          </a:xfrm>
        </p:spPr>
        <p:txBody>
          <a:bodyPr>
            <a:normAutofit/>
          </a:bodyPr>
          <a:lstStyle/>
          <a:p>
            <a:r>
              <a:rPr lang="en-US" dirty="0">
                <a:latin typeface="+mj-lt"/>
              </a:rPr>
              <a:t>¿</a:t>
            </a:r>
            <a:r>
              <a:rPr lang="en-US" i="0" dirty="0" err="1">
                <a:effectLst/>
                <a:latin typeface="+mj-lt"/>
              </a:rPr>
              <a:t>Cuál</a:t>
            </a:r>
            <a:r>
              <a:rPr lang="en-US" i="0" dirty="0">
                <a:effectLst/>
                <a:latin typeface="+mj-lt"/>
              </a:rPr>
              <a:t> plan </a:t>
            </a:r>
            <a:r>
              <a:rPr lang="en-US" i="0" dirty="0" err="1">
                <a:effectLst/>
                <a:latin typeface="+mj-lt"/>
              </a:rPr>
              <a:t>médico</a:t>
            </a:r>
            <a:r>
              <a:rPr lang="en-US" i="0" dirty="0">
                <a:effectLst/>
                <a:latin typeface="+mj-lt"/>
              </a:rPr>
              <a:t> </a:t>
            </a:r>
            <a:r>
              <a:rPr lang="en-US" i="0" dirty="0" err="1">
                <a:effectLst/>
                <a:latin typeface="+mj-lt"/>
              </a:rPr>
              <a:t>elijo</a:t>
            </a:r>
            <a:r>
              <a:rPr lang="en-US" i="0" dirty="0">
                <a:effectLst/>
                <a:latin typeface="+mj-lt"/>
              </a:rPr>
              <a:t>?</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10497" y="1231490"/>
            <a:ext cx="8187813" cy="3678910"/>
          </a:xfrm>
        </p:spPr>
        <p:txBody>
          <a:bodyPr>
            <a:normAutofit fontScale="47500" lnSpcReduction="20000"/>
          </a:bodyPr>
          <a:lstStyle/>
          <a:p>
            <a:pPr marL="0" indent="0" algn="just">
              <a:buNone/>
            </a:pPr>
            <a:r>
              <a:rPr lang="es-ES" b="1" dirty="0">
                <a:solidFill>
                  <a:srgbClr val="FF4713"/>
                </a:solidFill>
              </a:rPr>
              <a:t>Plan HDHP HSA (Plan con deducible alto)</a:t>
            </a:r>
            <a:endParaRPr lang="en-US" b="1" dirty="0">
              <a:solidFill>
                <a:srgbClr val="FF4713"/>
              </a:solidFill>
            </a:endParaRPr>
          </a:p>
          <a:p>
            <a:pPr marL="0" indent="0" algn="just">
              <a:buNone/>
            </a:pPr>
            <a:endParaRPr lang="en-US" b="1" dirty="0">
              <a:solidFill>
                <a:srgbClr val="FF4713"/>
              </a:solidFill>
            </a:endParaRPr>
          </a:p>
          <a:p>
            <a:pPr algn="just"/>
            <a:r>
              <a:rPr lang="es-ES" sz="3300" dirty="0">
                <a:solidFill>
                  <a:srgbClr val="58585A"/>
                </a:solidFill>
              </a:rPr>
              <a:t>En comparación con un plan PPO, este plan tiene un costo de sueldo más bajo, un deducible más alto y un desembolso máximo más bajo.</a:t>
            </a:r>
          </a:p>
          <a:p>
            <a:pPr algn="just"/>
            <a:endParaRPr lang="es-ES" sz="3300" dirty="0">
              <a:solidFill>
                <a:srgbClr val="58585A"/>
              </a:solidFill>
            </a:endParaRPr>
          </a:p>
          <a:p>
            <a:pPr algn="just"/>
            <a:r>
              <a:rPr lang="es-ES" sz="3300" dirty="0">
                <a:solidFill>
                  <a:srgbClr val="58585A"/>
                </a:solidFill>
              </a:rPr>
              <a:t>Debe pagar la totalidad de los servicios y cumplir con el deducible antes de que comience la cobertura del seguro (excluyendo visitas preventivas).</a:t>
            </a:r>
          </a:p>
          <a:p>
            <a:pPr algn="just"/>
            <a:endParaRPr lang="es-ES" sz="3300" dirty="0">
              <a:solidFill>
                <a:srgbClr val="58585A"/>
              </a:solidFill>
            </a:endParaRPr>
          </a:p>
          <a:p>
            <a:pPr algn="just"/>
            <a:r>
              <a:rPr lang="es-ES" sz="3300" dirty="0">
                <a:solidFill>
                  <a:srgbClr val="58585A"/>
                </a:solidFill>
              </a:rPr>
              <a:t>Puede establecer una cuenta de ahorros para la salud (HSA) para cubrir gastos de salud actuales y futuros.</a:t>
            </a:r>
          </a:p>
          <a:p>
            <a:pPr algn="just"/>
            <a:endParaRPr lang="es-ES" sz="3300" dirty="0">
              <a:solidFill>
                <a:srgbClr val="58585A"/>
              </a:solidFill>
            </a:endParaRPr>
          </a:p>
          <a:p>
            <a:pPr algn="just"/>
            <a:r>
              <a:rPr lang="es-ES" sz="3300" dirty="0">
                <a:solidFill>
                  <a:srgbClr val="58585A"/>
                </a:solidFill>
              </a:rPr>
              <a:t>Este plan es bueno para aquellos que desean pagar menos con cada cheque de pago y desean la contribución de la empresa a la HSA, pero tienen fondos disponibles para pagar todos los costos de atención médica antes de alcanzar el deducible.</a:t>
            </a:r>
            <a:endParaRPr lang="en-US" sz="3300"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2"/>
          <a:stretch>
            <a:fillRect/>
          </a:stretch>
        </p:blipFill>
        <p:spPr>
          <a:xfrm>
            <a:off x="6953063" y="469490"/>
            <a:ext cx="1915634" cy="1206849"/>
          </a:xfrm>
          <a:prstGeom prst="rect">
            <a:avLst/>
          </a:prstGeom>
          <a:noFill/>
        </p:spPr>
      </p:pic>
    </p:spTree>
    <p:extLst>
      <p:ext uri="{BB962C8B-B14F-4D97-AF65-F5344CB8AC3E}">
        <p14:creationId xmlns:p14="http://schemas.microsoft.com/office/powerpoint/2010/main" val="14601247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235974" y="550228"/>
            <a:ext cx="7886700" cy="994172"/>
          </a:xfrm>
        </p:spPr>
        <p:txBody>
          <a:bodyPr>
            <a:normAutofit/>
          </a:bodyPr>
          <a:lstStyle/>
          <a:p>
            <a:r>
              <a:rPr lang="en-US" sz="2800" dirty="0"/>
              <a:t>Planes </a:t>
            </a:r>
            <a:r>
              <a:rPr lang="en-US" sz="2800" dirty="0" err="1"/>
              <a:t>médicos</a:t>
            </a:r>
            <a:r>
              <a:rPr lang="en-US" sz="2800" dirty="0"/>
              <a:t> UHC</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208935" y="1206849"/>
            <a:ext cx="8726130" cy="3678910"/>
          </a:xfrm>
        </p:spPr>
        <p:txBody>
          <a:bodyPr>
            <a:normAutofit/>
          </a:bodyPr>
          <a:lstStyle/>
          <a:p>
            <a:pPr marL="0" indent="0">
              <a:spcBef>
                <a:spcPct val="0"/>
              </a:spcBef>
              <a:buNone/>
            </a:pPr>
            <a:r>
              <a:rPr lang="es-ES" sz="1600" b="1" dirty="0">
                <a:solidFill>
                  <a:srgbClr val="3F4443"/>
                </a:solidFill>
                <a:latin typeface="Arial" panose="020B0604020202020204" pitchFamily="34" charset="0"/>
              </a:rPr>
              <a:t>Atención preventiva: </a:t>
            </a:r>
            <a:r>
              <a:rPr lang="es-ES" sz="1600" dirty="0">
                <a:solidFill>
                  <a:srgbClr val="3F4443"/>
                </a:solidFill>
                <a:latin typeface="Arial" panose="020B0604020202020204" pitchFamily="34" charset="0"/>
              </a:rPr>
              <a:t>cubierta al 100% en todas las opciones de planes médicos de UHC</a:t>
            </a:r>
          </a:p>
          <a:p>
            <a:pPr marL="0" indent="0">
              <a:spcBef>
                <a:spcPct val="0"/>
              </a:spcBef>
              <a:buNone/>
            </a:pPr>
            <a:r>
              <a:rPr lang="es-ES" sz="1600" b="1" dirty="0">
                <a:solidFill>
                  <a:srgbClr val="3F4443"/>
                </a:solidFill>
                <a:latin typeface="Arial" panose="020B0604020202020204" pitchFamily="34" charset="0"/>
              </a:rPr>
              <a:t>Permanezca en la red: </a:t>
            </a:r>
            <a:r>
              <a:rPr lang="es-ES" sz="1600" dirty="0">
                <a:solidFill>
                  <a:srgbClr val="3F4443"/>
                </a:solidFill>
                <a:latin typeface="Arial" panose="020B0604020202020204" pitchFamily="34" charset="0"/>
              </a:rPr>
              <a:t>inicie sesión en myuhc.com &gt; Encuentre atención y costos</a:t>
            </a:r>
          </a:p>
          <a:p>
            <a:pPr marL="0" indent="0">
              <a:spcBef>
                <a:spcPct val="0"/>
              </a:spcBef>
              <a:buNone/>
            </a:pPr>
            <a:r>
              <a:rPr lang="es-ES" sz="1600" b="1" dirty="0">
                <a:solidFill>
                  <a:srgbClr val="3F4443"/>
                </a:solidFill>
                <a:latin typeface="Arial" panose="020B0604020202020204" pitchFamily="34" charset="0"/>
              </a:rPr>
              <a:t>Visitas virtuales de UHC: </a:t>
            </a:r>
            <a:r>
              <a:rPr lang="es-ES" sz="1600" dirty="0">
                <a:solidFill>
                  <a:srgbClr val="3F4443"/>
                </a:solidFill>
                <a:latin typeface="Arial" panose="020B0604020202020204" pitchFamily="34" charset="0"/>
              </a:rPr>
              <a:t>para problemas que no sean de emergencia en myuhc.com/virtual </a:t>
            </a:r>
            <a:r>
              <a:rPr lang="es-ES" sz="1600" dirty="0" err="1">
                <a:solidFill>
                  <a:srgbClr val="3F4443"/>
                </a:solidFill>
                <a:latin typeface="Arial" panose="020B0604020202020204" pitchFamily="34" charset="0"/>
              </a:rPr>
              <a:t>visits</a:t>
            </a:r>
            <a:endParaRPr lang="en-US" sz="1600"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2"/>
          <a:stretch>
            <a:fillRect/>
          </a:stretch>
        </p:blipFill>
        <p:spPr>
          <a:xfrm>
            <a:off x="6992392" y="0"/>
            <a:ext cx="1915634" cy="1206849"/>
          </a:xfrm>
          <a:prstGeom prst="rect">
            <a:avLst/>
          </a:prstGeom>
          <a:noFill/>
        </p:spPr>
      </p:pic>
      <p:pic>
        <p:nvPicPr>
          <p:cNvPr id="5" name="Picture 4">
            <a:extLst>
              <a:ext uri="{FF2B5EF4-FFF2-40B4-BE49-F238E27FC236}">
                <a16:creationId xmlns:a16="http://schemas.microsoft.com/office/drawing/2014/main" id="{B33DF994-3F4D-2FA7-1FEA-3E990AED140B}"/>
              </a:ext>
            </a:extLst>
          </p:cNvPr>
          <p:cNvPicPr>
            <a:picLocks noChangeAspect="1"/>
          </p:cNvPicPr>
          <p:nvPr/>
        </p:nvPicPr>
        <p:blipFill rotWithShape="1">
          <a:blip r:embed="rId3"/>
          <a:srcRect l="1760" t="10153" r="84327" b="65207"/>
          <a:stretch/>
        </p:blipFill>
        <p:spPr>
          <a:xfrm>
            <a:off x="4179324" y="2244064"/>
            <a:ext cx="1131138" cy="1098638"/>
          </a:xfrm>
          <a:prstGeom prst="rect">
            <a:avLst/>
          </a:prstGeom>
        </p:spPr>
      </p:pic>
      <p:pic>
        <p:nvPicPr>
          <p:cNvPr id="6" name="Picture 5">
            <a:extLst>
              <a:ext uri="{FF2B5EF4-FFF2-40B4-BE49-F238E27FC236}">
                <a16:creationId xmlns:a16="http://schemas.microsoft.com/office/drawing/2014/main" id="{E80DA18E-5212-E5A7-A481-2940463CA338}"/>
              </a:ext>
            </a:extLst>
          </p:cNvPr>
          <p:cNvPicPr>
            <a:picLocks noChangeAspect="1"/>
          </p:cNvPicPr>
          <p:nvPr/>
        </p:nvPicPr>
        <p:blipFill rotWithShape="1">
          <a:blip r:embed="rId4"/>
          <a:srcRect l="4836" t="1962" r="76980" b="74736"/>
          <a:stretch/>
        </p:blipFill>
        <p:spPr>
          <a:xfrm>
            <a:off x="235974" y="2254163"/>
            <a:ext cx="879987" cy="1174837"/>
          </a:xfrm>
          <a:prstGeom prst="rect">
            <a:avLst/>
          </a:prstGeom>
        </p:spPr>
      </p:pic>
      <p:sp>
        <p:nvSpPr>
          <p:cNvPr id="8" name="TextBox 7">
            <a:extLst>
              <a:ext uri="{FF2B5EF4-FFF2-40B4-BE49-F238E27FC236}">
                <a16:creationId xmlns:a16="http://schemas.microsoft.com/office/drawing/2014/main" id="{8AD3588E-CB92-F787-A88C-770928355B4C}"/>
              </a:ext>
            </a:extLst>
          </p:cNvPr>
          <p:cNvSpPr txBox="1"/>
          <p:nvPr/>
        </p:nvSpPr>
        <p:spPr>
          <a:xfrm>
            <a:off x="95437" y="3445469"/>
            <a:ext cx="4259826" cy="2632003"/>
          </a:xfrm>
          <a:prstGeom prst="rect">
            <a:avLst/>
          </a:prstGeom>
          <a:noFill/>
        </p:spPr>
        <p:txBody>
          <a:bodyPr wrap="square">
            <a:spAutoFit/>
          </a:bodyPr>
          <a:lstStyle/>
          <a:p>
            <a:pPr marL="0" marR="0" algn="just">
              <a:lnSpc>
                <a:spcPct val="150000"/>
              </a:lnSpc>
              <a:spcBef>
                <a:spcPts val="0"/>
              </a:spcBef>
              <a:spcAft>
                <a:spcPts val="0"/>
              </a:spcAft>
            </a:pPr>
            <a:r>
              <a:rPr lang="es-CR" sz="1600" dirty="0">
                <a:solidFill>
                  <a:srgbClr val="000000"/>
                </a:solidFill>
                <a:effectLst/>
                <a:latin typeface="Arial" panose="020B0604020202020204" pitchFamily="34" charset="0"/>
                <a:ea typeface="Arial Unicode MS"/>
                <a:cs typeface="Arial Unicode MS"/>
              </a:rPr>
              <a:t>Active su cuenta en myuhc.com para: </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Encontrar doctores en la red</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Ver detalles de servicios</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Checar balances del plan</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Aprender sobre cuidados preventivos</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Encontrar costos estimados</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Ver videos personalizados sobre su plan</a:t>
            </a:r>
            <a:endParaRPr lang="en-US" sz="1600" dirty="0">
              <a:solidFill>
                <a:srgbClr val="000000"/>
              </a:solidFill>
              <a:effectLst/>
              <a:latin typeface="Arial" panose="020B0604020202020204" pitchFamily="34" charset="0"/>
              <a:ea typeface="Arial Unicode MS"/>
              <a:cs typeface="Arial Unicode MS"/>
            </a:endParaRPr>
          </a:p>
        </p:txBody>
      </p:sp>
      <p:sp>
        <p:nvSpPr>
          <p:cNvPr id="10" name="TextBox 9">
            <a:extLst>
              <a:ext uri="{FF2B5EF4-FFF2-40B4-BE49-F238E27FC236}">
                <a16:creationId xmlns:a16="http://schemas.microsoft.com/office/drawing/2014/main" id="{F85F1C1F-FDDF-B166-EDCA-35D0A27E6844}"/>
              </a:ext>
            </a:extLst>
          </p:cNvPr>
          <p:cNvSpPr txBox="1"/>
          <p:nvPr/>
        </p:nvSpPr>
        <p:spPr>
          <a:xfrm>
            <a:off x="4182996" y="3377589"/>
            <a:ext cx="4725030" cy="2262671"/>
          </a:xfrm>
          <a:prstGeom prst="rect">
            <a:avLst/>
          </a:prstGeom>
          <a:noFill/>
        </p:spPr>
        <p:txBody>
          <a:bodyPr wrap="square">
            <a:spAutoFit/>
          </a:bodyPr>
          <a:lstStyle/>
          <a:p>
            <a:pPr marL="0" marR="0" algn="just">
              <a:lnSpc>
                <a:spcPct val="150000"/>
              </a:lnSpc>
              <a:spcBef>
                <a:spcPts val="0"/>
              </a:spcBef>
              <a:spcAft>
                <a:spcPts val="0"/>
              </a:spcAft>
            </a:pPr>
            <a:r>
              <a:rPr lang="es-CR" sz="1600" dirty="0">
                <a:solidFill>
                  <a:srgbClr val="000000"/>
                </a:solidFill>
                <a:effectLst/>
                <a:latin typeface="Arial" panose="020B0604020202020204" pitchFamily="34" charset="0"/>
                <a:ea typeface="Arial Unicode MS"/>
                <a:cs typeface="Arial Unicode MS"/>
              </a:rPr>
              <a:t>Descargue la aplicación móvil de UHC para: </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Encontrar doctores en la red</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Detalles de servicios y progresión hacia el deducible</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Ver y compartir su identificación del grupo </a:t>
            </a:r>
            <a:endParaRPr lang="en-US" sz="1600" dirty="0">
              <a:solidFill>
                <a:srgbClr val="000000"/>
              </a:solidFill>
              <a:effectLst/>
              <a:latin typeface="Arial" panose="020B0604020202020204" pitchFamily="34" charset="0"/>
              <a:ea typeface="Arial Unicode MS"/>
              <a:cs typeface="Arial Unicode MS"/>
            </a:endParaRPr>
          </a:p>
          <a:p>
            <a:pPr marL="285750" marR="0" indent="-285750" algn="just">
              <a:lnSpc>
                <a:spcPct val="150000"/>
              </a:lnSpc>
              <a:spcBef>
                <a:spcPts val="0"/>
              </a:spcBef>
              <a:spcAft>
                <a:spcPts val="0"/>
              </a:spcAft>
              <a:buFont typeface="Arial" panose="020B0604020202020204" pitchFamily="34" charset="0"/>
              <a:buChar char="•"/>
            </a:pPr>
            <a:r>
              <a:rPr lang="es-CR" sz="1600" dirty="0">
                <a:solidFill>
                  <a:srgbClr val="000000"/>
                </a:solidFill>
                <a:effectLst/>
                <a:latin typeface="Arial" panose="020B0604020202020204" pitchFamily="34" charset="0"/>
                <a:ea typeface="Arial Unicode MS"/>
                <a:cs typeface="Arial Unicode MS"/>
              </a:rPr>
              <a:t>Videochats con un doctor</a:t>
            </a:r>
            <a:endParaRPr lang="en-US" sz="1600" dirty="0">
              <a:solidFill>
                <a:srgbClr val="000000"/>
              </a:solidFill>
              <a:effectLst/>
              <a:latin typeface="Arial" panose="020B0604020202020204" pitchFamily="34" charset="0"/>
              <a:ea typeface="Arial Unicode MS"/>
              <a:cs typeface="Arial Unicode MS"/>
            </a:endParaRPr>
          </a:p>
        </p:txBody>
      </p:sp>
    </p:spTree>
    <p:extLst>
      <p:ext uri="{BB962C8B-B14F-4D97-AF65-F5344CB8AC3E}">
        <p14:creationId xmlns:p14="http://schemas.microsoft.com/office/powerpoint/2010/main" val="21424781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96D597-1351-8C35-88DA-295C1BE2FF75}"/>
              </a:ext>
            </a:extLst>
          </p:cNvPr>
          <p:cNvPicPr>
            <a:picLocks noChangeAspect="1"/>
          </p:cNvPicPr>
          <p:nvPr/>
        </p:nvPicPr>
        <p:blipFill rotWithShape="1">
          <a:blip r:embed="rId3"/>
          <a:srcRect l="-1" t="61302" r="83057"/>
          <a:stretch/>
        </p:blipFill>
        <p:spPr>
          <a:xfrm>
            <a:off x="6408867" y="4011654"/>
            <a:ext cx="1591825" cy="2131049"/>
          </a:xfrm>
          <a:prstGeom prst="rect">
            <a:avLst/>
          </a:prstGeom>
        </p:spPr>
      </p:pic>
      <p:sp>
        <p:nvSpPr>
          <p:cNvPr id="2" name="Title 1">
            <a:extLst>
              <a:ext uri="{FF2B5EF4-FFF2-40B4-BE49-F238E27FC236}">
                <a16:creationId xmlns:a16="http://schemas.microsoft.com/office/drawing/2014/main" id="{14E8C875-2ACF-4A78-B6CE-E6FF95B9823A}"/>
              </a:ext>
            </a:extLst>
          </p:cNvPr>
          <p:cNvSpPr>
            <a:spLocks noGrp="1"/>
          </p:cNvSpPr>
          <p:nvPr>
            <p:ph type="title"/>
          </p:nvPr>
        </p:nvSpPr>
        <p:spPr>
          <a:xfrm>
            <a:off x="457200" y="60710"/>
            <a:ext cx="8229600" cy="868362"/>
          </a:xfrm>
        </p:spPr>
        <p:txBody>
          <a:bodyPr>
            <a:normAutofit fontScale="90000"/>
          </a:bodyPr>
          <a:lstStyle/>
          <a:p>
            <a:r>
              <a:rPr lang="en-US" dirty="0" err="1"/>
              <a:t>Programa</a:t>
            </a:r>
            <a:r>
              <a:rPr lang="en-US" dirty="0"/>
              <a:t> de </a:t>
            </a:r>
            <a:r>
              <a:rPr lang="en-US" dirty="0" err="1"/>
              <a:t>Bienestar</a:t>
            </a:r>
            <a:r>
              <a:rPr lang="en-US" dirty="0"/>
              <a:t> UHC</a:t>
            </a:r>
            <a:br>
              <a:rPr lang="en-US" dirty="0"/>
            </a:br>
            <a:r>
              <a:rPr lang="en-US" dirty="0" err="1"/>
              <a:t>Recompensas</a:t>
            </a:r>
            <a:r>
              <a:rPr lang="en-US" dirty="0"/>
              <a:t> de hasta $300</a:t>
            </a:r>
            <a:endParaRPr lang="en-US" dirty="0">
              <a:highlight>
                <a:srgbClr val="FFFF00"/>
              </a:highlight>
            </a:endParaRPr>
          </a:p>
        </p:txBody>
      </p:sp>
      <p:sp>
        <p:nvSpPr>
          <p:cNvPr id="6" name="TextBox 5">
            <a:extLst>
              <a:ext uri="{FF2B5EF4-FFF2-40B4-BE49-F238E27FC236}">
                <a16:creationId xmlns:a16="http://schemas.microsoft.com/office/drawing/2014/main" id="{E3ABCD0D-D3D1-4C58-9F54-45BB139F159B}"/>
              </a:ext>
            </a:extLst>
          </p:cNvPr>
          <p:cNvSpPr txBox="1"/>
          <p:nvPr/>
        </p:nvSpPr>
        <p:spPr>
          <a:xfrm>
            <a:off x="457200" y="874126"/>
            <a:ext cx="8077200" cy="369332"/>
          </a:xfrm>
          <a:prstGeom prst="rect">
            <a:avLst/>
          </a:prstGeom>
          <a:noFill/>
        </p:spPr>
        <p:txBody>
          <a:bodyPr wrap="square" rtlCol="0">
            <a:spAutoFit/>
          </a:bodyPr>
          <a:lstStyle/>
          <a:p>
            <a:r>
              <a:rPr lang="en-US" dirty="0">
                <a:solidFill>
                  <a:srgbClr val="FF4713"/>
                </a:solidFill>
              </a:rPr>
              <a:t>Disponible para </a:t>
            </a:r>
            <a:r>
              <a:rPr lang="en-US" dirty="0" err="1">
                <a:solidFill>
                  <a:srgbClr val="FF4713"/>
                </a:solidFill>
              </a:rPr>
              <a:t>empleados</a:t>
            </a:r>
            <a:r>
              <a:rPr lang="en-US" dirty="0">
                <a:solidFill>
                  <a:srgbClr val="FF4713"/>
                </a:solidFill>
              </a:rPr>
              <a:t> y </a:t>
            </a:r>
            <a:r>
              <a:rPr lang="en-US" dirty="0" err="1">
                <a:solidFill>
                  <a:srgbClr val="FF4713"/>
                </a:solidFill>
              </a:rPr>
              <a:t>cónyuges</a:t>
            </a:r>
            <a:r>
              <a:rPr lang="en-US" dirty="0">
                <a:solidFill>
                  <a:srgbClr val="FF4713"/>
                </a:solidFill>
              </a:rPr>
              <a:t> </a:t>
            </a:r>
            <a:r>
              <a:rPr lang="en-US" dirty="0" err="1">
                <a:solidFill>
                  <a:srgbClr val="FF4713"/>
                </a:solidFill>
              </a:rPr>
              <a:t>miembros</a:t>
            </a:r>
            <a:r>
              <a:rPr lang="en-US" dirty="0">
                <a:solidFill>
                  <a:srgbClr val="FF4713"/>
                </a:solidFill>
              </a:rPr>
              <a:t> de un plan UHC</a:t>
            </a:r>
          </a:p>
        </p:txBody>
      </p:sp>
      <p:pic>
        <p:nvPicPr>
          <p:cNvPr id="7" name="Picture 6">
            <a:extLst>
              <a:ext uri="{FF2B5EF4-FFF2-40B4-BE49-F238E27FC236}">
                <a16:creationId xmlns:a16="http://schemas.microsoft.com/office/drawing/2014/main" id="{8BA5CACD-C65E-4151-ACEA-C24682C6B187}"/>
              </a:ext>
            </a:extLst>
          </p:cNvPr>
          <p:cNvPicPr>
            <a:picLocks noChangeAspect="1"/>
          </p:cNvPicPr>
          <p:nvPr/>
        </p:nvPicPr>
        <p:blipFill>
          <a:blip r:embed="rId4"/>
          <a:stretch>
            <a:fillRect/>
          </a:stretch>
        </p:blipFill>
        <p:spPr>
          <a:xfrm>
            <a:off x="7315200" y="-5208"/>
            <a:ext cx="1628832" cy="1025561"/>
          </a:xfrm>
          <a:prstGeom prst="rect">
            <a:avLst/>
          </a:prstGeom>
        </p:spPr>
      </p:pic>
      <p:pic>
        <p:nvPicPr>
          <p:cNvPr id="13" name="Picture 12">
            <a:extLst>
              <a:ext uri="{FF2B5EF4-FFF2-40B4-BE49-F238E27FC236}">
                <a16:creationId xmlns:a16="http://schemas.microsoft.com/office/drawing/2014/main" id="{FE522728-9E61-AFDB-F1A7-962A3BB4EAD0}"/>
              </a:ext>
            </a:extLst>
          </p:cNvPr>
          <p:cNvPicPr>
            <a:picLocks noChangeAspect="1"/>
          </p:cNvPicPr>
          <p:nvPr/>
        </p:nvPicPr>
        <p:blipFill rotWithShape="1">
          <a:blip r:embed="rId5"/>
          <a:srcRect b="29388"/>
          <a:stretch/>
        </p:blipFill>
        <p:spPr>
          <a:xfrm>
            <a:off x="7663877" y="5456903"/>
            <a:ext cx="1324400" cy="1371600"/>
          </a:xfrm>
          <a:prstGeom prst="rect">
            <a:avLst/>
          </a:prstGeom>
        </p:spPr>
      </p:pic>
      <p:pic>
        <p:nvPicPr>
          <p:cNvPr id="17" name="Picture 16">
            <a:extLst>
              <a:ext uri="{FF2B5EF4-FFF2-40B4-BE49-F238E27FC236}">
                <a16:creationId xmlns:a16="http://schemas.microsoft.com/office/drawing/2014/main" id="{DF13B4B4-A3D4-6308-03F3-1EE69986C95E}"/>
              </a:ext>
            </a:extLst>
          </p:cNvPr>
          <p:cNvPicPr>
            <a:picLocks noChangeAspect="1"/>
          </p:cNvPicPr>
          <p:nvPr/>
        </p:nvPicPr>
        <p:blipFill rotWithShape="1">
          <a:blip r:embed="rId6"/>
          <a:srcRect t="7684"/>
          <a:stretch/>
        </p:blipFill>
        <p:spPr>
          <a:xfrm>
            <a:off x="6172200" y="5881747"/>
            <a:ext cx="1385683" cy="946756"/>
          </a:xfrm>
          <a:prstGeom prst="rect">
            <a:avLst/>
          </a:prstGeom>
        </p:spPr>
      </p:pic>
      <p:sp>
        <p:nvSpPr>
          <p:cNvPr id="4" name="TextBox 3">
            <a:extLst>
              <a:ext uri="{FF2B5EF4-FFF2-40B4-BE49-F238E27FC236}">
                <a16:creationId xmlns:a16="http://schemas.microsoft.com/office/drawing/2014/main" id="{204E5E35-6AC9-8B0C-CF8C-A0CBEA289E07}"/>
              </a:ext>
            </a:extLst>
          </p:cNvPr>
          <p:cNvSpPr txBox="1"/>
          <p:nvPr/>
        </p:nvSpPr>
        <p:spPr>
          <a:xfrm>
            <a:off x="354072" y="1347070"/>
            <a:ext cx="6808727" cy="4247317"/>
          </a:xfrm>
          <a:prstGeom prst="rect">
            <a:avLst/>
          </a:prstGeom>
          <a:noFill/>
        </p:spPr>
        <p:txBody>
          <a:bodyPr wrap="square">
            <a:spAutoFit/>
          </a:bodyPr>
          <a:lstStyle/>
          <a:p>
            <a:r>
              <a:rPr lang="es-ES" dirty="0"/>
              <a:t>Con el programa de bienestar usted puede ganar recompensas por actividades que tal vez ya está haciendo. </a:t>
            </a:r>
          </a:p>
          <a:p>
            <a:r>
              <a:rPr lang="es-ES" dirty="0"/>
              <a:t>Metas diarias:</a:t>
            </a:r>
          </a:p>
          <a:p>
            <a:r>
              <a:rPr lang="es-ES" dirty="0"/>
              <a:t>•	5,000 pasos por día o está activo por 15 minutos al día. </a:t>
            </a:r>
          </a:p>
          <a:p>
            <a:r>
              <a:rPr lang="es-ES" dirty="0"/>
              <a:t>•	Rastrear 14 noches de sueño.</a:t>
            </a:r>
          </a:p>
          <a:p>
            <a:r>
              <a:rPr lang="es-ES" dirty="0"/>
              <a:t>Completar actividades anuales: </a:t>
            </a:r>
          </a:p>
          <a:p>
            <a:r>
              <a:rPr lang="es-ES" dirty="0"/>
              <a:t>•	Seleccionar opciones sin papel.</a:t>
            </a:r>
          </a:p>
          <a:p>
            <a:r>
              <a:rPr lang="es-ES" dirty="0"/>
              <a:t>•	Completar un chequeo médico. </a:t>
            </a:r>
          </a:p>
          <a:p>
            <a:r>
              <a:rPr lang="es-ES" dirty="0"/>
              <a:t>•	Completar un cuestionario de salud. </a:t>
            </a:r>
          </a:p>
          <a:p>
            <a:endParaRPr lang="es-ES" dirty="0"/>
          </a:p>
          <a:p>
            <a:r>
              <a:rPr lang="es-ES" dirty="0"/>
              <a:t>Para empezar: </a:t>
            </a:r>
          </a:p>
          <a:p>
            <a:r>
              <a:rPr lang="es-ES" dirty="0"/>
              <a:t>•	Ir a la aplicación de UHC</a:t>
            </a:r>
          </a:p>
          <a:p>
            <a:r>
              <a:rPr lang="es-ES" dirty="0"/>
              <a:t>•	Registrarse</a:t>
            </a:r>
          </a:p>
          <a:p>
            <a:r>
              <a:rPr lang="es-ES" dirty="0"/>
              <a:t>•	Ir al menú de UHC </a:t>
            </a:r>
            <a:r>
              <a:rPr lang="es-ES" dirty="0" err="1"/>
              <a:t>Rewards</a:t>
            </a:r>
            <a:endParaRPr lang="es-ES" dirty="0"/>
          </a:p>
          <a:p>
            <a:r>
              <a:rPr lang="es-ES" dirty="0"/>
              <a:t>•	Seleccione actividades para ganar recompensas</a:t>
            </a:r>
          </a:p>
        </p:txBody>
      </p:sp>
    </p:spTree>
    <p:extLst>
      <p:ext uri="{BB962C8B-B14F-4D97-AF65-F5344CB8AC3E}">
        <p14:creationId xmlns:p14="http://schemas.microsoft.com/office/powerpoint/2010/main" val="250335717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 Plan Médico y de </a:t>
            </a:r>
            <a:r>
              <a:rPr lang="en-US" dirty="0" err="1"/>
              <a:t>Farmacia</a:t>
            </a:r>
            <a:r>
              <a:rPr lang="en-US" dirty="0"/>
              <a:t> APEX MEC</a:t>
            </a:r>
            <a:br>
              <a:rPr lang="en-US" dirty="0"/>
            </a:br>
            <a:endParaRPr lang="en-US" dirty="0"/>
          </a:p>
        </p:txBody>
      </p:sp>
      <p:pic>
        <p:nvPicPr>
          <p:cNvPr id="5" name="Graphic 4">
            <a:extLst>
              <a:ext uri="{FF2B5EF4-FFF2-40B4-BE49-F238E27FC236}">
                <a16:creationId xmlns:a16="http://schemas.microsoft.com/office/drawing/2014/main" id="{34D9E876-1F69-62F8-BD98-A00DCC0F6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0" y="2133600"/>
            <a:ext cx="6611432" cy="2209800"/>
          </a:xfrm>
          <a:prstGeom prst="rect">
            <a:avLst/>
          </a:prstGeom>
        </p:spPr>
      </p:pic>
    </p:spTree>
    <p:extLst>
      <p:ext uri="{BB962C8B-B14F-4D97-AF65-F5344CB8AC3E}">
        <p14:creationId xmlns:p14="http://schemas.microsoft.com/office/powerpoint/2010/main" val="15979368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0050" y="228600"/>
            <a:ext cx="7886700" cy="994172"/>
          </a:xfrm>
        </p:spPr>
        <p:txBody>
          <a:bodyPr>
            <a:normAutofit/>
          </a:bodyPr>
          <a:lstStyle/>
          <a:p>
            <a:r>
              <a:rPr lang="en-US" dirty="0">
                <a:latin typeface="+mj-lt"/>
              </a:rPr>
              <a:t>¿</a:t>
            </a:r>
            <a:r>
              <a:rPr lang="en-US" i="0" dirty="0" err="1">
                <a:effectLst/>
                <a:latin typeface="+mj-lt"/>
              </a:rPr>
              <a:t>Cuál</a:t>
            </a:r>
            <a:r>
              <a:rPr lang="en-US" i="0" dirty="0">
                <a:effectLst/>
                <a:latin typeface="+mj-lt"/>
              </a:rPr>
              <a:t> plan </a:t>
            </a:r>
            <a:r>
              <a:rPr lang="en-US" i="0" dirty="0" err="1">
                <a:effectLst/>
                <a:latin typeface="+mj-lt"/>
              </a:rPr>
              <a:t>médico</a:t>
            </a:r>
            <a:r>
              <a:rPr lang="en-US" i="0" dirty="0">
                <a:effectLst/>
                <a:latin typeface="+mj-lt"/>
              </a:rPr>
              <a:t> </a:t>
            </a:r>
            <a:r>
              <a:rPr lang="en-US" i="0" dirty="0" err="1">
                <a:effectLst/>
                <a:latin typeface="+mj-lt"/>
              </a:rPr>
              <a:t>elijo</a:t>
            </a:r>
            <a:r>
              <a:rPr lang="en-US" i="0" dirty="0">
                <a:effectLst/>
                <a:latin typeface="+mj-lt"/>
              </a:rPr>
              <a:t>?</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326923" y="1069078"/>
            <a:ext cx="8534400" cy="4188661"/>
          </a:xfrm>
        </p:spPr>
        <p:txBody>
          <a:bodyPr>
            <a:normAutofit fontScale="25000" lnSpcReduction="20000"/>
          </a:bodyPr>
          <a:lstStyle/>
          <a:p>
            <a:pPr marL="0" indent="0">
              <a:buNone/>
            </a:pPr>
            <a:r>
              <a:rPr lang="en-US" sz="7200" b="1" dirty="0">
                <a:solidFill>
                  <a:srgbClr val="FF4713"/>
                </a:solidFill>
              </a:rPr>
              <a:t>MEC - </a:t>
            </a:r>
            <a:r>
              <a:rPr lang="en-US" sz="7200" b="1" i="0" dirty="0" err="1">
                <a:solidFill>
                  <a:srgbClr val="FF4713"/>
                </a:solidFill>
                <a:effectLst/>
              </a:rPr>
              <a:t>Cobertura</a:t>
            </a:r>
            <a:r>
              <a:rPr lang="en-US" sz="7200" b="1" i="0" dirty="0">
                <a:solidFill>
                  <a:srgbClr val="FF4713"/>
                </a:solidFill>
                <a:effectLst/>
              </a:rPr>
              <a:t> </a:t>
            </a:r>
            <a:r>
              <a:rPr lang="en-US" sz="7200" b="1" i="0" dirty="0" err="1">
                <a:solidFill>
                  <a:srgbClr val="FF4713"/>
                </a:solidFill>
                <a:effectLst/>
              </a:rPr>
              <a:t>mínima</a:t>
            </a:r>
            <a:r>
              <a:rPr lang="en-US" sz="7200" b="1" i="0" dirty="0">
                <a:solidFill>
                  <a:srgbClr val="FF4713"/>
                </a:solidFill>
                <a:effectLst/>
              </a:rPr>
              <a:t> </a:t>
            </a:r>
            <a:r>
              <a:rPr lang="en-US" sz="7200" b="1" i="0" dirty="0" err="1">
                <a:solidFill>
                  <a:srgbClr val="FF4713"/>
                </a:solidFill>
                <a:effectLst/>
              </a:rPr>
              <a:t>esencial</a:t>
            </a:r>
            <a:r>
              <a:rPr lang="en-US" sz="7200" b="1" i="0" dirty="0">
                <a:solidFill>
                  <a:srgbClr val="FF4713"/>
                </a:solidFill>
                <a:effectLst/>
              </a:rPr>
              <a:t> o “plan </a:t>
            </a:r>
            <a:r>
              <a:rPr lang="en-US" sz="7200" b="1" i="0" dirty="0" err="1">
                <a:solidFill>
                  <a:srgbClr val="FF4713"/>
                </a:solidFill>
                <a:effectLst/>
              </a:rPr>
              <a:t>delgado</a:t>
            </a:r>
            <a:r>
              <a:rPr lang="en-US" sz="7200" b="1" i="0" dirty="0">
                <a:solidFill>
                  <a:srgbClr val="FF4713"/>
                </a:solidFill>
                <a:effectLst/>
              </a:rPr>
              <a:t>”</a:t>
            </a:r>
          </a:p>
          <a:p>
            <a:pPr marL="0" indent="0">
              <a:buNone/>
            </a:pPr>
            <a:endParaRPr lang="en-US" sz="7200" b="1" i="0" dirty="0">
              <a:solidFill>
                <a:srgbClr val="FF4713"/>
              </a:solidFill>
              <a:effectLst/>
            </a:endParaRPr>
          </a:p>
          <a:p>
            <a:r>
              <a:rPr lang="es-ES" sz="6800" dirty="0">
                <a:solidFill>
                  <a:srgbClr val="3F4443"/>
                </a:solidFill>
              </a:rPr>
              <a:t>Este no es un seguro médico tradicional. E independiente de los planes UHC. La red es con PHCS.</a:t>
            </a:r>
          </a:p>
          <a:p>
            <a:endParaRPr lang="es-ES" sz="6800" dirty="0">
              <a:solidFill>
                <a:srgbClr val="3F4443"/>
              </a:solidFill>
            </a:endParaRPr>
          </a:p>
          <a:p>
            <a:r>
              <a:rPr lang="es-ES" sz="6800" dirty="0">
                <a:solidFill>
                  <a:srgbClr val="3F4443"/>
                </a:solidFill>
              </a:rPr>
              <a:t>Primas semanales menos costosa, pero con protección limitada y no para todos.</a:t>
            </a:r>
          </a:p>
          <a:p>
            <a:pPr marL="0" indent="0">
              <a:buNone/>
            </a:pPr>
            <a:r>
              <a:rPr lang="es-ES" sz="6800" dirty="0">
                <a:solidFill>
                  <a:srgbClr val="3F4443"/>
                </a:solidFill>
              </a:rPr>
              <a:t> </a:t>
            </a:r>
          </a:p>
          <a:p>
            <a:r>
              <a:rPr lang="es-ES" sz="6800" dirty="0">
                <a:solidFill>
                  <a:srgbClr val="3F4443"/>
                </a:solidFill>
              </a:rPr>
              <a:t>Este plan no brinda cobertura para la sala de emergencias, cirugías ni hospitalización.</a:t>
            </a:r>
          </a:p>
          <a:p>
            <a:endParaRPr lang="es-ES" sz="6800" dirty="0">
              <a:solidFill>
                <a:srgbClr val="3F4443"/>
              </a:solidFill>
            </a:endParaRPr>
          </a:p>
          <a:p>
            <a:r>
              <a:rPr lang="es-ES" sz="6800" dirty="0">
                <a:solidFill>
                  <a:srgbClr val="3F4443"/>
                </a:solidFill>
              </a:rPr>
              <a:t>Este plan brinda cobertura al 100% para servicios preventivos.</a:t>
            </a:r>
          </a:p>
          <a:p>
            <a:r>
              <a:rPr lang="es-ES" sz="6800" dirty="0">
                <a:solidFill>
                  <a:srgbClr val="3F4443"/>
                </a:solidFill>
              </a:rPr>
              <a:t>Los servicios de telesalud y conductuales son gratuitos e ilimitados.</a:t>
            </a:r>
          </a:p>
          <a:p>
            <a:endParaRPr lang="es-ES" sz="7200" dirty="0">
              <a:solidFill>
                <a:srgbClr val="3F4443"/>
              </a:solidFill>
            </a:endParaRPr>
          </a:p>
          <a:p>
            <a:r>
              <a:rPr lang="es-ES" sz="4800" dirty="0">
                <a:solidFill>
                  <a:srgbClr val="3F4443"/>
                </a:solidFill>
              </a:rPr>
              <a:t>Proporciona 3 visitas de atención primaria por $20 por visita. Cargos por visitas adicionales, tu responsabilidad.</a:t>
            </a:r>
          </a:p>
          <a:p>
            <a:r>
              <a:rPr lang="es-ES" sz="4800" dirty="0">
                <a:solidFill>
                  <a:srgbClr val="3F4443"/>
                </a:solidFill>
              </a:rPr>
              <a:t>Proporciona 3 visitas al médico especialista por $50 por visita. Cargos por visitas adicionales, tu responsabilidad.</a:t>
            </a:r>
          </a:p>
          <a:p>
            <a:r>
              <a:rPr lang="es-ES" sz="4800" dirty="0">
                <a:solidFill>
                  <a:srgbClr val="3F4443"/>
                </a:solidFill>
              </a:rPr>
              <a:t>Proporciona 3 visitas de atención de urgencia por $50 por visita. Cargos por visitas adicionales, tu responsabilidad.</a:t>
            </a:r>
          </a:p>
          <a:p>
            <a:r>
              <a:rPr lang="es-ES" sz="4800" dirty="0">
                <a:solidFill>
                  <a:srgbClr val="3F4443"/>
                </a:solidFill>
              </a:rPr>
              <a:t>Proporciona 5 visitas al laboratorio/rayos X por $50 por visita. Cargos por visitas adicionales, tu responsabilidad.</a:t>
            </a:r>
          </a:p>
          <a:p>
            <a:r>
              <a:rPr lang="es-ES" sz="4800" dirty="0">
                <a:solidFill>
                  <a:srgbClr val="3F4443"/>
                </a:solidFill>
              </a:rPr>
              <a:t>Proporciona 1 imaginación por $200. Cargos por visitas adicionales, tu responsabilidad.</a:t>
            </a:r>
          </a:p>
          <a:p>
            <a:pPr marL="0" indent="0">
              <a:buNone/>
            </a:pPr>
            <a:r>
              <a:rPr lang="es-ES" sz="7200" dirty="0">
                <a:solidFill>
                  <a:srgbClr val="3F4443"/>
                </a:solidFill>
              </a:rPr>
              <a:t> </a:t>
            </a:r>
          </a:p>
          <a:p>
            <a:r>
              <a:rPr lang="es-ES" sz="6800" dirty="0">
                <a:solidFill>
                  <a:srgbClr val="3F4443"/>
                </a:solidFill>
              </a:rPr>
              <a:t>Para obtener más detalles, incluidas las coberturas de medicamentos recetados, consulte el resumen del plan.</a:t>
            </a:r>
            <a:endParaRPr lang="en-US" sz="6800" dirty="0">
              <a:solidFill>
                <a:srgbClr val="58585A"/>
              </a:solidFill>
              <a:latin typeface="Avenir LT W01_85 Heavy1475544"/>
            </a:endParaRPr>
          </a:p>
        </p:txBody>
      </p:sp>
      <p:pic>
        <p:nvPicPr>
          <p:cNvPr id="7" name="Graphic 6">
            <a:extLst>
              <a:ext uri="{FF2B5EF4-FFF2-40B4-BE49-F238E27FC236}">
                <a16:creationId xmlns:a16="http://schemas.microsoft.com/office/drawing/2014/main" id="{91CBC525-FEF5-FAD6-E9FD-3767A698E9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00019" y="228600"/>
            <a:ext cx="2514600" cy="840478"/>
          </a:xfrm>
          <a:prstGeom prst="rect">
            <a:avLst/>
          </a:prstGeom>
        </p:spPr>
      </p:pic>
    </p:spTree>
    <p:extLst>
      <p:ext uri="{BB962C8B-B14F-4D97-AF65-F5344CB8AC3E}">
        <p14:creationId xmlns:p14="http://schemas.microsoft.com/office/powerpoint/2010/main" val="10601264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4966" y="304800"/>
            <a:ext cx="7886700" cy="994172"/>
          </a:xfrm>
        </p:spPr>
        <p:txBody>
          <a:bodyPr>
            <a:normAutofit/>
          </a:bodyPr>
          <a:lstStyle/>
          <a:p>
            <a:r>
              <a:rPr lang="en-US" i="0" dirty="0">
                <a:effectLst/>
                <a:latin typeface="+mn-lt"/>
              </a:rPr>
              <a:t>What plan do I choose? </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24631" y="978674"/>
            <a:ext cx="8534400" cy="4188661"/>
          </a:xfrm>
        </p:spPr>
        <p:txBody>
          <a:bodyPr>
            <a:normAutofit/>
          </a:bodyPr>
          <a:lstStyle/>
          <a:p>
            <a:pPr marL="0" indent="0">
              <a:buNone/>
            </a:pPr>
            <a:r>
              <a:rPr lang="en-US" sz="2000" b="1" dirty="0">
                <a:solidFill>
                  <a:srgbClr val="FF4713"/>
                </a:solidFill>
              </a:rPr>
              <a:t>MEC - </a:t>
            </a:r>
            <a:r>
              <a:rPr lang="en-US" sz="2000" b="1" i="0" dirty="0" err="1">
                <a:solidFill>
                  <a:srgbClr val="FF4713"/>
                </a:solidFill>
                <a:effectLst/>
              </a:rPr>
              <a:t>Cobertura</a:t>
            </a:r>
            <a:r>
              <a:rPr lang="en-US" sz="2000" b="1" i="0" dirty="0">
                <a:solidFill>
                  <a:srgbClr val="FF4713"/>
                </a:solidFill>
                <a:effectLst/>
              </a:rPr>
              <a:t> </a:t>
            </a:r>
            <a:r>
              <a:rPr lang="en-US" sz="2000" b="1" i="0" dirty="0" err="1">
                <a:solidFill>
                  <a:srgbClr val="FF4713"/>
                </a:solidFill>
                <a:effectLst/>
              </a:rPr>
              <a:t>mínima</a:t>
            </a:r>
            <a:r>
              <a:rPr lang="en-US" sz="2000" b="1" i="0" dirty="0">
                <a:solidFill>
                  <a:srgbClr val="FF4713"/>
                </a:solidFill>
                <a:effectLst/>
              </a:rPr>
              <a:t> </a:t>
            </a:r>
            <a:r>
              <a:rPr lang="en-US" sz="2000" b="1" i="0" dirty="0" err="1">
                <a:solidFill>
                  <a:srgbClr val="FF4713"/>
                </a:solidFill>
                <a:effectLst/>
              </a:rPr>
              <a:t>esencial</a:t>
            </a:r>
            <a:r>
              <a:rPr lang="en-US" sz="2000" b="1" i="0" dirty="0">
                <a:solidFill>
                  <a:srgbClr val="FF4713"/>
                </a:solidFill>
                <a:effectLst/>
              </a:rPr>
              <a:t> o “plan </a:t>
            </a:r>
            <a:r>
              <a:rPr lang="en-US" sz="2000" b="1" i="0" dirty="0" err="1">
                <a:solidFill>
                  <a:srgbClr val="FF4713"/>
                </a:solidFill>
                <a:effectLst/>
              </a:rPr>
              <a:t>delgado</a:t>
            </a:r>
            <a:r>
              <a:rPr lang="en-US" sz="2000" b="1" i="0" dirty="0">
                <a:solidFill>
                  <a:srgbClr val="FF4713"/>
                </a:solidFill>
                <a:effectLst/>
              </a:rPr>
              <a:t>”</a:t>
            </a:r>
          </a:p>
          <a:p>
            <a:pPr marL="0" indent="0">
              <a:buNone/>
            </a:pPr>
            <a:endParaRPr lang="en-US" sz="1900" b="1" i="0" dirty="0">
              <a:solidFill>
                <a:srgbClr val="FF471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900" dirty="0">
                <a:solidFill>
                  <a:srgbClr val="3F4443"/>
                </a:solidFill>
                <a:effectLst/>
                <a:ea typeface="Calibri" panose="020F0502020204030204" pitchFamily="34" charset="0"/>
              </a:rPr>
              <a:t>Tenga en cuenta que este no es un plan médico mayor ni tiene el mismo precio que un plan médico mayor.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900" dirty="0">
              <a:solidFill>
                <a:srgbClr val="3F4443"/>
              </a:solidFill>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900" dirty="0">
                <a:solidFill>
                  <a:srgbClr val="3F4443"/>
                </a:solidFill>
                <a:effectLst/>
                <a:ea typeface="Calibri" panose="020F0502020204030204" pitchFamily="34" charset="0"/>
              </a:rPr>
              <a:t>No está destinado para personas con enfermedades crónicas ni para personas que necesitan medicamentos especializados o de mantenimiento costosos.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900" dirty="0">
              <a:solidFill>
                <a:srgbClr val="3F4443"/>
              </a:solidFill>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900" dirty="0">
                <a:solidFill>
                  <a:srgbClr val="3F4443"/>
                </a:solidFill>
                <a:effectLst/>
                <a:ea typeface="Calibri" panose="020F0502020204030204" pitchFamily="34" charset="0"/>
              </a:rPr>
              <a:t>Las farmacias incluidas en la red incluyen Costco, CVS, Kroger, Meijer, Rite Aid, </a:t>
            </a:r>
            <a:r>
              <a:rPr lang="es-ES" sz="1900" dirty="0" err="1">
                <a:solidFill>
                  <a:srgbClr val="3F4443"/>
                </a:solidFill>
                <a:effectLst/>
                <a:ea typeface="Calibri" panose="020F0502020204030204" pitchFamily="34" charset="0"/>
              </a:rPr>
              <a:t>Sam's</a:t>
            </a:r>
            <a:r>
              <a:rPr lang="es-ES" sz="1900" dirty="0">
                <a:solidFill>
                  <a:srgbClr val="3F4443"/>
                </a:solidFill>
                <a:effectLst/>
                <a:ea typeface="Calibri" panose="020F0502020204030204" pitchFamily="34" charset="0"/>
              </a:rPr>
              <a:t>, Walgreens, Walmart.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900" dirty="0">
              <a:solidFill>
                <a:srgbClr val="3F4443"/>
              </a:solidFill>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900" dirty="0">
                <a:solidFill>
                  <a:srgbClr val="3F4443"/>
                </a:solidFill>
                <a:effectLst/>
                <a:ea typeface="Calibri" panose="020F0502020204030204" pitchFamily="34" charset="0"/>
              </a:rPr>
              <a:t>A continuación, lista de proveedores asociados:</a:t>
            </a:r>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99070670-D3CE-1190-8805-E7FC3F03F576}"/>
              </a:ext>
            </a:extLst>
          </p:cNvPr>
          <p:cNvPicPr>
            <a:picLocks noChangeAspect="1"/>
          </p:cNvPicPr>
          <p:nvPr/>
        </p:nvPicPr>
        <p:blipFill>
          <a:blip r:embed="rId2"/>
          <a:stretch>
            <a:fillRect/>
          </a:stretch>
        </p:blipFill>
        <p:spPr>
          <a:xfrm>
            <a:off x="7315200" y="6927"/>
            <a:ext cx="1619250" cy="1019175"/>
          </a:xfrm>
          <a:prstGeom prst="rect">
            <a:avLst/>
          </a:prstGeom>
        </p:spPr>
      </p:pic>
      <p:pic>
        <p:nvPicPr>
          <p:cNvPr id="6" name="Picture 5">
            <a:extLst>
              <a:ext uri="{FF2B5EF4-FFF2-40B4-BE49-F238E27FC236}">
                <a16:creationId xmlns:a16="http://schemas.microsoft.com/office/drawing/2014/main" id="{EB3486CD-F17B-6F45-581A-2E9DFE4B781F}"/>
              </a:ext>
            </a:extLst>
          </p:cNvPr>
          <p:cNvPicPr>
            <a:picLocks noChangeAspect="1"/>
          </p:cNvPicPr>
          <p:nvPr/>
        </p:nvPicPr>
        <p:blipFill>
          <a:blip r:embed="rId3"/>
          <a:stretch>
            <a:fillRect/>
          </a:stretch>
        </p:blipFill>
        <p:spPr>
          <a:xfrm>
            <a:off x="161002" y="4830335"/>
            <a:ext cx="8982998" cy="1403594"/>
          </a:xfrm>
          <a:prstGeom prst="rect">
            <a:avLst/>
          </a:prstGeom>
        </p:spPr>
      </p:pic>
    </p:spTree>
    <p:extLst>
      <p:ext uri="{BB962C8B-B14F-4D97-AF65-F5344CB8AC3E}">
        <p14:creationId xmlns:p14="http://schemas.microsoft.com/office/powerpoint/2010/main" val="30694675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B2ADF1-7D28-A2B6-C025-4B6E3BE23C79}"/>
              </a:ext>
            </a:extLst>
          </p:cNvPr>
          <p:cNvSpPr>
            <a:spLocks noGrp="1"/>
          </p:cNvSpPr>
          <p:nvPr>
            <p:ph type="title"/>
          </p:nvPr>
        </p:nvSpPr>
        <p:spPr>
          <a:xfrm>
            <a:off x="457200" y="274638"/>
            <a:ext cx="8229600" cy="868362"/>
          </a:xfrm>
        </p:spPr>
        <p:txBody>
          <a:bodyPr>
            <a:normAutofit fontScale="90000"/>
          </a:bodyPr>
          <a:lstStyle/>
          <a:p>
            <a:pPr algn="r"/>
            <a:r>
              <a:rPr lang="es-ES" dirty="0"/>
              <a:t> Plan Médico MEC – Aspectos destacados del plan
</a:t>
            </a:r>
            <a:endParaRPr lang="en-US" dirty="0"/>
          </a:p>
        </p:txBody>
      </p:sp>
      <p:pic>
        <p:nvPicPr>
          <p:cNvPr id="6" name="Picture 5">
            <a:extLst>
              <a:ext uri="{FF2B5EF4-FFF2-40B4-BE49-F238E27FC236}">
                <a16:creationId xmlns:a16="http://schemas.microsoft.com/office/drawing/2014/main" id="{38D3F3D3-1DEA-EC63-BAAF-1BB0A0C683D4}"/>
              </a:ext>
            </a:extLst>
          </p:cNvPr>
          <p:cNvPicPr>
            <a:picLocks noChangeAspect="1"/>
          </p:cNvPicPr>
          <p:nvPr/>
        </p:nvPicPr>
        <p:blipFill>
          <a:blip r:embed="rId2"/>
          <a:stretch>
            <a:fillRect/>
          </a:stretch>
        </p:blipFill>
        <p:spPr>
          <a:xfrm>
            <a:off x="1143000" y="768709"/>
            <a:ext cx="7129463" cy="5848323"/>
          </a:xfrm>
          <a:prstGeom prst="rect">
            <a:avLst/>
          </a:prstGeom>
        </p:spPr>
      </p:pic>
    </p:spTree>
    <p:extLst>
      <p:ext uri="{BB962C8B-B14F-4D97-AF65-F5344CB8AC3E}">
        <p14:creationId xmlns:p14="http://schemas.microsoft.com/office/powerpoint/2010/main" val="8051303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1492531-826E-942F-ADD0-5938010B56F2}"/>
              </a:ext>
            </a:extLst>
          </p:cNvPr>
          <p:cNvSpPr>
            <a:spLocks noGrp="1"/>
          </p:cNvSpPr>
          <p:nvPr>
            <p:ph type="title"/>
          </p:nvPr>
        </p:nvSpPr>
        <p:spPr>
          <a:xfrm>
            <a:off x="228600" y="109861"/>
            <a:ext cx="8839200" cy="868362"/>
          </a:xfrm>
        </p:spPr>
        <p:txBody>
          <a:bodyPr>
            <a:normAutofit fontScale="90000"/>
          </a:bodyPr>
          <a:lstStyle/>
          <a:p>
            <a:r>
              <a:rPr lang="en-US" dirty="0">
                <a:solidFill>
                  <a:srgbClr val="FF4713"/>
                </a:solidFill>
              </a:rPr>
              <a:t>Planes </a:t>
            </a:r>
            <a:r>
              <a:rPr lang="en-US" dirty="0" err="1">
                <a:solidFill>
                  <a:srgbClr val="FF4713"/>
                </a:solidFill>
              </a:rPr>
              <a:t>Médicos</a:t>
            </a:r>
            <a:br>
              <a:rPr lang="en-US" dirty="0"/>
            </a:br>
            <a:r>
              <a:rPr lang="en-US" dirty="0" err="1">
                <a:solidFill>
                  <a:srgbClr val="FF4713"/>
                </a:solidFill>
              </a:rPr>
              <a:t>Contribuciones</a:t>
            </a:r>
            <a:r>
              <a:rPr lang="en-US" dirty="0">
                <a:solidFill>
                  <a:srgbClr val="FF4713"/>
                </a:solidFill>
              </a:rPr>
              <a:t> </a:t>
            </a:r>
            <a:r>
              <a:rPr lang="en-US" dirty="0" err="1">
                <a:solidFill>
                  <a:srgbClr val="FF4713"/>
                </a:solidFill>
              </a:rPr>
              <a:t>Semanales</a:t>
            </a:r>
            <a:r>
              <a:rPr lang="en-US" dirty="0">
                <a:solidFill>
                  <a:srgbClr val="FF4713"/>
                </a:solidFill>
              </a:rPr>
              <a:t> del </a:t>
            </a:r>
            <a:r>
              <a:rPr lang="en-US" dirty="0" err="1">
                <a:solidFill>
                  <a:srgbClr val="FF4713"/>
                </a:solidFill>
              </a:rPr>
              <a:t>Empleado</a:t>
            </a:r>
            <a:r>
              <a:rPr lang="en-US" dirty="0">
                <a:solidFill>
                  <a:srgbClr val="FF4713"/>
                </a:solidFill>
              </a:rPr>
              <a:t> </a:t>
            </a:r>
            <a:endParaRPr lang="en-US" sz="1800" dirty="0">
              <a:solidFill>
                <a:srgbClr val="FF4713"/>
              </a:solidFill>
            </a:endParaRPr>
          </a:p>
        </p:txBody>
      </p:sp>
      <p:graphicFrame>
        <p:nvGraphicFramePr>
          <p:cNvPr id="9" name="Medical_Rate_Table">
            <a:extLst>
              <a:ext uri="{FF2B5EF4-FFF2-40B4-BE49-F238E27FC236}">
                <a16:creationId xmlns:a16="http://schemas.microsoft.com/office/drawing/2014/main" id="{D571C0A6-0D3C-2244-B398-C60E10520417}"/>
              </a:ext>
            </a:extLst>
          </p:cNvPr>
          <p:cNvGraphicFramePr>
            <a:graphicFrameLocks noGrp="1"/>
          </p:cNvGraphicFramePr>
          <p:nvPr>
            <p:extLst>
              <p:ext uri="{D42A27DB-BD31-4B8C-83A1-F6EECF244321}">
                <p14:modId xmlns:p14="http://schemas.microsoft.com/office/powerpoint/2010/main" val="816900413"/>
              </p:ext>
            </p:extLst>
          </p:nvPr>
        </p:nvGraphicFramePr>
        <p:xfrm>
          <a:off x="383034" y="1905000"/>
          <a:ext cx="8377932" cy="3322320"/>
        </p:xfrm>
        <a:graphic>
          <a:graphicData uri="http://schemas.openxmlformats.org/drawingml/2006/table">
            <a:tbl>
              <a:tblPr firstRow="1" bandRow="1">
                <a:tableStyleId>{7E9639D4-E3E2-4D34-9284-5A2195B3D0D7}</a:tableStyleId>
              </a:tblPr>
              <a:tblGrid>
                <a:gridCol w="1661756">
                  <a:extLst>
                    <a:ext uri="{9D8B030D-6E8A-4147-A177-3AD203B41FA5}">
                      <a16:colId xmlns:a16="http://schemas.microsoft.com/office/drawing/2014/main" val="20000"/>
                    </a:ext>
                  </a:extLst>
                </a:gridCol>
                <a:gridCol w="1153025">
                  <a:extLst>
                    <a:ext uri="{9D8B030D-6E8A-4147-A177-3AD203B41FA5}">
                      <a16:colId xmlns:a16="http://schemas.microsoft.com/office/drawing/2014/main" val="3162841743"/>
                    </a:ext>
                  </a:extLst>
                </a:gridCol>
                <a:gridCol w="1066800">
                  <a:extLst>
                    <a:ext uri="{9D8B030D-6E8A-4147-A177-3AD203B41FA5}">
                      <a16:colId xmlns:a16="http://schemas.microsoft.com/office/drawing/2014/main" val="1989229010"/>
                    </a:ext>
                  </a:extLst>
                </a:gridCol>
                <a:gridCol w="1066800">
                  <a:extLst>
                    <a:ext uri="{9D8B030D-6E8A-4147-A177-3AD203B41FA5}">
                      <a16:colId xmlns:a16="http://schemas.microsoft.com/office/drawing/2014/main" val="3788231513"/>
                    </a:ext>
                  </a:extLst>
                </a:gridCol>
                <a:gridCol w="1143000">
                  <a:extLst>
                    <a:ext uri="{9D8B030D-6E8A-4147-A177-3AD203B41FA5}">
                      <a16:colId xmlns:a16="http://schemas.microsoft.com/office/drawing/2014/main" val="171192077"/>
                    </a:ext>
                  </a:extLst>
                </a:gridCol>
                <a:gridCol w="1219200">
                  <a:extLst>
                    <a:ext uri="{9D8B030D-6E8A-4147-A177-3AD203B41FA5}">
                      <a16:colId xmlns:a16="http://schemas.microsoft.com/office/drawing/2014/main" val="2558803790"/>
                    </a:ext>
                  </a:extLst>
                </a:gridCol>
                <a:gridCol w="1067351">
                  <a:extLst>
                    <a:ext uri="{9D8B030D-6E8A-4147-A177-3AD203B41FA5}">
                      <a16:colId xmlns:a16="http://schemas.microsoft.com/office/drawing/2014/main" val="1701087083"/>
                    </a:ext>
                  </a:extLst>
                </a:gridCol>
              </a:tblGrid>
              <a:tr h="731520">
                <a:tc rowSpan="2">
                  <a:txBody>
                    <a:bodyPr/>
                    <a:lstStyle/>
                    <a:p>
                      <a:r>
                        <a:rPr lang="en-US" sz="1400" dirty="0">
                          <a:solidFill>
                            <a:srgbClr val="3F4443"/>
                          </a:solidFill>
                        </a:rPr>
                        <a:t>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400" dirty="0">
                          <a:solidFill>
                            <a:schemeClr val="bg1"/>
                          </a:solidFill>
                        </a:rPr>
                        <a:t>Organización de Proveedores Preferidos 
Plan PPO</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F4443"/>
                    </a:solidFill>
                  </a:tcPr>
                </a:tc>
                <a:tc gridSpan="2">
                  <a:txBody>
                    <a:bodyPr/>
                    <a:lstStyle/>
                    <a:p>
                      <a:pPr algn="ctr"/>
                      <a:r>
                        <a:rPr lang="es-ES" sz="1400" dirty="0">
                          <a:solidFill>
                            <a:schemeClr val="bg1"/>
                          </a:solidFill>
                        </a:rPr>
                        <a:t>Plan de salud con deducible alto 
HDHP HSA Plan </a:t>
                      </a:r>
                      <a:endParaRPr 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solidFill>
                      <a:srgbClr val="3F4443"/>
                    </a:solidFill>
                  </a:tcPr>
                </a:tc>
                <a:tc gridSpan="2">
                  <a:txBody>
                    <a:bodyPr/>
                    <a:lstStyle/>
                    <a:p>
                      <a:pPr algn="ctr"/>
                      <a:r>
                        <a:rPr lang="en-US" sz="1400" dirty="0">
                          <a:solidFill>
                            <a:srgbClr val="FFFFFF"/>
                          </a:solidFill>
                        </a:rPr>
                        <a:t>Plan </a:t>
                      </a:r>
                      <a:r>
                        <a:rPr lang="en-US" sz="1400" dirty="0" err="1">
                          <a:solidFill>
                            <a:srgbClr val="FFFFFF"/>
                          </a:solidFill>
                        </a:rPr>
                        <a:t>Mec</a:t>
                      </a: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381000">
                <a:tc vMerge="1">
                  <a:txBody>
                    <a:bodyPr/>
                    <a:lstStyle/>
                    <a:p>
                      <a:r>
                        <a:rPr lang="en-US" sz="1050" dirty="0" err="1">
                          <a:solidFill>
                            <a:schemeClr val="bg1"/>
                          </a:solidFill>
                        </a:rPr>
                        <a:t>Coverrage</a:t>
                      </a:r>
                      <a:endParaRPr lang="en-US" sz="105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FFFFFF"/>
                          </a:solidFill>
                        </a:rPr>
                        <a:t>Si no </a:t>
                      </a:r>
                      <a:r>
                        <a:rPr lang="en-US" sz="1400" dirty="0" err="1">
                          <a:solidFill>
                            <a:srgbClr val="FFFFFF"/>
                          </a:solidFill>
                        </a:rPr>
                        <a:t>usa</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Si </a:t>
                      </a:r>
                      <a:r>
                        <a:rPr lang="en-US" sz="1400" dirty="0" err="1">
                          <a:solidFill>
                            <a:srgbClr val="FFFFFF"/>
                          </a:solidFill>
                        </a:rPr>
                        <a:t>usa</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Si no </a:t>
                      </a:r>
                      <a:r>
                        <a:rPr lang="en-US" sz="1400" dirty="0" err="1">
                          <a:solidFill>
                            <a:srgbClr val="FFFFFF"/>
                          </a:solidFill>
                        </a:rPr>
                        <a:t>usa</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Si </a:t>
                      </a:r>
                      <a:r>
                        <a:rPr lang="en-US" sz="1400" dirty="0" err="1">
                          <a:solidFill>
                            <a:srgbClr val="FFFFFF"/>
                          </a:solidFill>
                        </a:rPr>
                        <a:t>usa</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Si no </a:t>
                      </a:r>
                      <a:r>
                        <a:rPr lang="en-US" sz="1400" dirty="0" err="1">
                          <a:solidFill>
                            <a:srgbClr val="FFFFFF"/>
                          </a:solidFill>
                        </a:rPr>
                        <a:t>usa</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400" dirty="0">
                          <a:solidFill>
                            <a:srgbClr val="FFFFFF"/>
                          </a:solidFill>
                        </a:rPr>
                        <a:t>Si </a:t>
                      </a:r>
                      <a:r>
                        <a:rPr lang="en-US" sz="1400" dirty="0" err="1">
                          <a:solidFill>
                            <a:srgbClr val="FFFFFF"/>
                          </a:solidFill>
                        </a:rPr>
                        <a:t>usa</a:t>
                      </a:r>
                      <a:r>
                        <a:rPr lang="en-US" sz="1400" dirty="0">
                          <a:solidFill>
                            <a:srgbClr val="FFFFFF"/>
                          </a:solidFill>
                        </a:rPr>
                        <a:t> tabaco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598739207"/>
                  </a:ext>
                </a:extLst>
              </a:tr>
              <a:tr h="518160">
                <a:tc>
                  <a:txBody>
                    <a:bodyPr/>
                    <a:lstStyle/>
                    <a:p>
                      <a:r>
                        <a:rPr lang="en-US" sz="1400" dirty="0" err="1">
                          <a:solidFill>
                            <a:srgbClr val="3F4443"/>
                          </a:solidFill>
                        </a:rPr>
                        <a:t>Empleado</a:t>
                      </a:r>
                      <a:r>
                        <a:rPr lang="en-US" sz="1400" dirty="0">
                          <a:solidFill>
                            <a:srgbClr val="3F4443"/>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$59.05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$69.05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$54.43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$64.43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904700"/>
                  </a:ext>
                </a:extLst>
              </a:tr>
              <a:tr h="518160">
                <a:tc>
                  <a:txBody>
                    <a:bodyPr/>
                    <a:lstStyle/>
                    <a:p>
                      <a:r>
                        <a:rPr lang="en-US" sz="1400" dirty="0" err="1">
                          <a:solidFill>
                            <a:srgbClr val="3F4443"/>
                          </a:solidFill>
                        </a:rPr>
                        <a:t>Empleado</a:t>
                      </a:r>
                      <a:r>
                        <a:rPr lang="en-US" sz="1400" dirty="0">
                          <a:solidFill>
                            <a:srgbClr val="3F4443"/>
                          </a:solidFill>
                        </a:rPr>
                        <a:t> y </a:t>
                      </a:r>
                      <a:r>
                        <a:rPr lang="en-US" sz="1400" dirty="0" err="1">
                          <a:solidFill>
                            <a:srgbClr val="3F4443"/>
                          </a:solidFill>
                        </a:rPr>
                        <a:t>cónyuge</a:t>
                      </a:r>
                      <a:r>
                        <a:rPr lang="en-US" sz="1400" dirty="0">
                          <a:solidFill>
                            <a:srgbClr val="3F4443"/>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$129.79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$139.79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$129.63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68685"/>
                  </a:ext>
                </a:extLst>
              </a:tr>
              <a:tr h="518160">
                <a:tc>
                  <a:txBody>
                    <a:bodyPr/>
                    <a:lstStyle/>
                    <a:p>
                      <a:r>
                        <a:rPr lang="en-US" sz="1400" dirty="0" err="1">
                          <a:solidFill>
                            <a:srgbClr val="3F4443"/>
                          </a:solidFill>
                        </a:rPr>
                        <a:t>Empleado</a:t>
                      </a:r>
                      <a:r>
                        <a:rPr lang="en-US" sz="1400" dirty="0">
                          <a:solidFill>
                            <a:srgbClr val="3F4443"/>
                          </a:solidFill>
                        </a:rPr>
                        <a:t> e </a:t>
                      </a:r>
                      <a:r>
                        <a:rPr lang="en-US" sz="1400" dirty="0" err="1">
                          <a:solidFill>
                            <a:srgbClr val="3F4443"/>
                          </a:solidFill>
                        </a:rPr>
                        <a:t>hijo</a:t>
                      </a:r>
                      <a:r>
                        <a:rPr lang="en-US" sz="1400" dirty="0">
                          <a:solidFill>
                            <a:srgbClr val="3F4443"/>
                          </a:solidFill>
                        </a:rPr>
                        <a: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$99.68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$109.68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$91.88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673387"/>
                  </a:ext>
                </a:extLst>
              </a:tr>
              <a:tr h="518160">
                <a:tc>
                  <a:txBody>
                    <a:bodyPr/>
                    <a:lstStyle/>
                    <a:p>
                      <a:r>
                        <a:rPr lang="en-US" sz="1400" dirty="0">
                          <a:solidFill>
                            <a:srgbClr val="3F4443"/>
                          </a:solidFill>
                        </a:rPr>
                        <a:t>Familia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$182.29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$192.29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$168.02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$178.02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857436"/>
                  </a:ext>
                </a:extLst>
              </a:tr>
            </a:tbl>
          </a:graphicData>
        </a:graphic>
      </p:graphicFrame>
      <p:pic>
        <p:nvPicPr>
          <p:cNvPr id="10" name="Picture 9">
            <a:extLst>
              <a:ext uri="{FF2B5EF4-FFF2-40B4-BE49-F238E27FC236}">
                <a16:creationId xmlns:a16="http://schemas.microsoft.com/office/drawing/2014/main" id="{A76A4080-49E9-C853-5705-6D67831CA67D}"/>
              </a:ext>
            </a:extLst>
          </p:cNvPr>
          <p:cNvPicPr>
            <a:picLocks noChangeAspect="1"/>
          </p:cNvPicPr>
          <p:nvPr/>
        </p:nvPicPr>
        <p:blipFill rotWithShape="1">
          <a:blip r:embed="rId3"/>
          <a:srcRect t="22022"/>
          <a:stretch/>
        </p:blipFill>
        <p:spPr>
          <a:xfrm>
            <a:off x="6771544" y="1067789"/>
            <a:ext cx="1474816" cy="723845"/>
          </a:xfrm>
          <a:prstGeom prst="rect">
            <a:avLst/>
          </a:prstGeom>
        </p:spPr>
      </p:pic>
      <p:pic>
        <p:nvPicPr>
          <p:cNvPr id="11" name="Picture 10">
            <a:extLst>
              <a:ext uri="{FF2B5EF4-FFF2-40B4-BE49-F238E27FC236}">
                <a16:creationId xmlns:a16="http://schemas.microsoft.com/office/drawing/2014/main" id="{E683D617-833D-BD8E-FF20-FDF007A39F16}"/>
              </a:ext>
            </a:extLst>
          </p:cNvPr>
          <p:cNvPicPr>
            <a:picLocks noChangeAspect="1"/>
          </p:cNvPicPr>
          <p:nvPr/>
        </p:nvPicPr>
        <p:blipFill>
          <a:blip r:embed="rId4"/>
          <a:stretch>
            <a:fillRect/>
          </a:stretch>
        </p:blipFill>
        <p:spPr>
          <a:xfrm>
            <a:off x="2297108" y="826288"/>
            <a:ext cx="1915634" cy="1206849"/>
          </a:xfrm>
          <a:prstGeom prst="rect">
            <a:avLst/>
          </a:prstGeom>
          <a:noFill/>
        </p:spPr>
      </p:pic>
      <p:pic>
        <p:nvPicPr>
          <p:cNvPr id="12" name="Picture 11">
            <a:extLst>
              <a:ext uri="{FF2B5EF4-FFF2-40B4-BE49-F238E27FC236}">
                <a16:creationId xmlns:a16="http://schemas.microsoft.com/office/drawing/2014/main" id="{C8FC1884-B40B-859D-4059-D28C0556A356}"/>
              </a:ext>
            </a:extLst>
          </p:cNvPr>
          <p:cNvPicPr>
            <a:picLocks noChangeAspect="1"/>
          </p:cNvPicPr>
          <p:nvPr/>
        </p:nvPicPr>
        <p:blipFill>
          <a:blip r:embed="rId4"/>
          <a:stretch>
            <a:fillRect/>
          </a:stretch>
        </p:blipFill>
        <p:spPr>
          <a:xfrm>
            <a:off x="4470063" y="826288"/>
            <a:ext cx="1915634" cy="1206849"/>
          </a:xfrm>
          <a:prstGeom prst="rect">
            <a:avLst/>
          </a:prstGeom>
          <a:noFill/>
        </p:spPr>
      </p:pic>
      <p:sp>
        <p:nvSpPr>
          <p:cNvPr id="2" name="TextBox 1">
            <a:extLst>
              <a:ext uri="{FF2B5EF4-FFF2-40B4-BE49-F238E27FC236}">
                <a16:creationId xmlns:a16="http://schemas.microsoft.com/office/drawing/2014/main" id="{BB73370F-D5B0-C8E8-0972-E0D2BB9ADA83}"/>
              </a:ext>
            </a:extLst>
          </p:cNvPr>
          <p:cNvSpPr txBox="1"/>
          <p:nvPr/>
        </p:nvSpPr>
        <p:spPr>
          <a:xfrm>
            <a:off x="228600" y="5339214"/>
            <a:ext cx="8686800" cy="1169551"/>
          </a:xfrm>
          <a:prstGeom prst="rect">
            <a:avLst/>
          </a:prstGeom>
          <a:noFill/>
        </p:spPr>
        <p:txBody>
          <a:bodyPr wrap="square" rtlCol="0">
            <a:spAutoFit/>
          </a:bodyPr>
          <a:lstStyle/>
          <a:p>
            <a:r>
              <a:rPr lang="es-ES" sz="1400" dirty="0">
                <a:solidFill>
                  <a:srgbClr val="3F4443"/>
                </a:solidFill>
                <a:latin typeface="Arial" panose="020B0604020202020204" pitchFamily="34" charset="0"/>
              </a:rPr>
              <a:t>Las deducciones de nómina son semanales*
*Todas las deducciones son antes de impuestos 
Las contribuciones de los empleados se muestran arriba, Vinylmax cubre el 60% del costo.
Nota: Hay un recargo conyugal de $20/semana.</a:t>
            </a:r>
            <a:r>
              <a:rPr lang="es-ES" sz="1400" b="1" dirty="0">
                <a:solidFill>
                  <a:srgbClr val="FF4713"/>
                </a:solidFill>
                <a:latin typeface="Arial" panose="020B0604020202020204" pitchFamily="34" charset="0"/>
              </a:rPr>
              <a:t>
</a:t>
            </a:r>
            <a:endParaRPr lang="en-US" sz="1100" dirty="0">
              <a:solidFill>
                <a:schemeClr val="bg1"/>
              </a:solidFill>
              <a:latin typeface="Arial" panose="020B0604020202020204" pitchFamily="34" charset="0"/>
            </a:endParaRPr>
          </a:p>
        </p:txBody>
      </p:sp>
    </p:spTree>
    <p:extLst>
      <p:ext uri="{BB962C8B-B14F-4D97-AF65-F5344CB8AC3E}">
        <p14:creationId xmlns:p14="http://schemas.microsoft.com/office/powerpoint/2010/main" val="17587434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40B8423-A81D-EFB0-1771-F81ADCB28A37}"/>
              </a:ext>
            </a:extLst>
          </p:cNvPr>
          <p:cNvSpPr>
            <a:spLocks noGrp="1" noChangeArrowheads="1"/>
          </p:cNvSpPr>
          <p:nvPr>
            <p:ph idx="1"/>
          </p:nvPr>
        </p:nvSpPr>
        <p:spPr bwMode="auto">
          <a:xfrm>
            <a:off x="381000" y="1143000"/>
            <a:ext cx="8153400" cy="49539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800" b="0" i="0" u="none" strike="noStrike" cap="none" normalizeH="0" baseline="0" dirty="0">
                <a:ln>
                  <a:noFill/>
                </a:ln>
                <a:solidFill>
                  <a:srgbClr val="202124"/>
                </a:solidFill>
                <a:effectLst/>
                <a:latin typeface="+mn-lt"/>
              </a:rPr>
              <a:t>Nuestros planes médicos PPO y HSA permanecen con </a:t>
            </a:r>
            <a:r>
              <a:rPr kumimoji="0" lang="es-ES" altLang="en-US" sz="1800" b="0" i="0" u="none" strike="noStrike" cap="none" normalizeH="0" baseline="0" dirty="0" err="1">
                <a:ln>
                  <a:noFill/>
                </a:ln>
                <a:solidFill>
                  <a:srgbClr val="202124"/>
                </a:solidFill>
                <a:effectLst/>
                <a:latin typeface="+mn-lt"/>
              </a:rPr>
              <a:t>United</a:t>
            </a:r>
            <a:r>
              <a:rPr kumimoji="0" lang="es-ES" altLang="en-US" sz="1800" b="0" i="0" u="none" strike="noStrike" cap="none" normalizeH="0" baseline="0" dirty="0">
                <a:ln>
                  <a:noFill/>
                </a:ln>
                <a:solidFill>
                  <a:srgbClr val="202124"/>
                </a:solidFill>
                <a:effectLst/>
                <a:latin typeface="+mn-lt"/>
              </a:rPr>
              <a:t> </a:t>
            </a:r>
            <a:r>
              <a:rPr kumimoji="0" lang="es-ES" altLang="en-US" sz="1800" b="0" i="0" u="none" strike="noStrike" cap="none" normalizeH="0" baseline="0" dirty="0" err="1">
                <a:ln>
                  <a:noFill/>
                </a:ln>
                <a:solidFill>
                  <a:srgbClr val="202124"/>
                </a:solidFill>
                <a:effectLst/>
                <a:latin typeface="+mn-lt"/>
              </a:rPr>
              <a:t>Healthcare</a:t>
            </a:r>
            <a:r>
              <a:rPr kumimoji="0" lang="es-ES" altLang="en-US" sz="1800" b="0" i="0" u="none" strike="noStrike" cap="none" normalizeH="0" baseline="0" dirty="0">
                <a:ln>
                  <a:noFill/>
                </a:ln>
                <a:solidFill>
                  <a:srgbClr val="202124"/>
                </a:solidFill>
                <a:effectLst/>
                <a:latin typeface="+mn-lt"/>
              </a:rPr>
              <a:t> sin cambios de plan y con solo un aumento de prima del 5 % de 2023 a 2024.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rgbClr val="202124"/>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800" b="0" i="0" u="none" strike="noStrike" cap="none" normalizeH="0" baseline="0" dirty="0">
                <a:ln>
                  <a:noFill/>
                </a:ln>
                <a:solidFill>
                  <a:srgbClr val="202124"/>
                </a:solidFill>
                <a:effectLst/>
                <a:latin typeface="+mn-lt"/>
              </a:rPr>
              <a:t>Todos los miembros de UHC tienen acceso al programa de bienestar UHC </a:t>
            </a:r>
            <a:r>
              <a:rPr kumimoji="0" lang="es-ES" altLang="en-US" sz="1800" b="0" i="0" u="none" strike="noStrike" cap="none" normalizeH="0" baseline="0" dirty="0" err="1">
                <a:ln>
                  <a:noFill/>
                </a:ln>
                <a:solidFill>
                  <a:srgbClr val="202124"/>
                </a:solidFill>
                <a:effectLst/>
                <a:latin typeface="+mn-lt"/>
              </a:rPr>
              <a:t>Rewards</a:t>
            </a:r>
            <a:r>
              <a:rPr kumimoji="0" lang="es-ES" altLang="en-US" sz="1800" b="0" i="0" u="none" strike="noStrike" cap="none" normalizeH="0" baseline="0" dirty="0">
                <a:ln>
                  <a:noFill/>
                </a:ln>
                <a:solidFill>
                  <a:srgbClr val="202124"/>
                </a:solidFill>
                <a:effectLst/>
                <a:latin typeface="+mn-lt"/>
              </a:rPr>
              <a:t>. Gane hasta $300 en tarjetas de regalo por completar actividades de bienestar durante 2024.</a:t>
            </a:r>
            <a:br>
              <a:rPr kumimoji="0" lang="es-ES" altLang="en-US" sz="1800" b="0" i="0" u="none" strike="noStrike" cap="none" normalizeH="0" baseline="0" dirty="0">
                <a:ln>
                  <a:noFill/>
                </a:ln>
                <a:solidFill>
                  <a:srgbClr val="202124"/>
                </a:solidFill>
                <a:effectLst/>
                <a:latin typeface="+mn-lt"/>
              </a:rPr>
            </a:br>
            <a:endParaRPr kumimoji="0" lang="es-ES" altLang="en-US" sz="1800" b="0" i="0" u="none" strike="noStrike" cap="none" normalizeH="0" baseline="0" dirty="0">
              <a:ln>
                <a:noFill/>
              </a:ln>
              <a:solidFill>
                <a:srgbClr val="202124"/>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800" b="0" i="0" u="none" strike="noStrike" cap="none" normalizeH="0" baseline="0" dirty="0">
                <a:ln>
                  <a:noFill/>
                </a:ln>
                <a:solidFill>
                  <a:srgbClr val="202124"/>
                </a:solidFill>
                <a:effectLst/>
                <a:latin typeface="+mn-lt"/>
              </a:rPr>
              <a:t>Lincoln Dental renovó nuestro plan con un aumento de prima de solo el 5%.</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800" dirty="0">
              <a:solidFill>
                <a:srgbClr val="202124"/>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800" b="0" i="0" u="none" strike="noStrike" cap="none" normalizeH="0" baseline="0" dirty="0" err="1">
                <a:ln>
                  <a:noFill/>
                </a:ln>
                <a:solidFill>
                  <a:srgbClr val="202124"/>
                </a:solidFill>
                <a:effectLst/>
                <a:latin typeface="+mn-lt"/>
              </a:rPr>
              <a:t>EyeMed</a:t>
            </a:r>
            <a:r>
              <a:rPr kumimoji="0" lang="es-ES" altLang="en-US" sz="1800" b="0" i="0" u="none" strike="noStrike" cap="none" normalizeH="0" baseline="0" dirty="0">
                <a:ln>
                  <a:noFill/>
                </a:ln>
                <a:solidFill>
                  <a:srgbClr val="202124"/>
                </a:solidFill>
                <a:effectLst/>
                <a:latin typeface="+mn-lt"/>
              </a:rPr>
              <a:t> renovó nuestro plan de visión con un aumento de prima del 0%.</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800" dirty="0">
              <a:solidFill>
                <a:srgbClr val="202124"/>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800" b="0" i="0" u="none" strike="noStrike" cap="none" normalizeH="0" baseline="0" dirty="0">
                <a:ln>
                  <a:noFill/>
                </a:ln>
                <a:solidFill>
                  <a:srgbClr val="202124"/>
                </a:solidFill>
                <a:effectLst/>
                <a:latin typeface="+mn-lt"/>
              </a:rPr>
              <a:t>Coberturas auxiliares: vida/AD&amp;D, vida voluntaria/AD&amp;D, dental, incapacidad a corto plazo y incapacidad a largo plazo permanecen con Lincoln; sin cambios desde 2023.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800" dirty="0">
              <a:solidFill>
                <a:srgbClr val="202124"/>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800" b="0" i="0" u="none" strike="noStrike" cap="none" normalizeH="0" baseline="0" dirty="0">
                <a:ln>
                  <a:noFill/>
                </a:ln>
                <a:solidFill>
                  <a:srgbClr val="202124"/>
                </a:solidFill>
                <a:effectLst/>
                <a:latin typeface="+mn-lt"/>
              </a:rPr>
              <a:t>FSA se queda en Navia; sin cambios desde 2023. </a:t>
            </a:r>
          </a:p>
          <a:p>
            <a:pPr marL="0" marR="0" lvl="0" indent="0" algn="l" defTabSz="914400" rtl="0" eaLnBrk="0" fontAlgn="base" latinLnBrk="0" hangingPunct="0">
              <a:lnSpc>
                <a:spcPct val="100000"/>
              </a:lnSpc>
              <a:spcBef>
                <a:spcPct val="0"/>
              </a:spcBef>
              <a:spcAft>
                <a:spcPct val="0"/>
              </a:spcAft>
              <a:buClrTx/>
              <a:buSzTx/>
              <a:buFontTx/>
              <a:buNone/>
              <a:tabLst/>
            </a:pPr>
            <a:endParaRPr lang="es-ES" altLang="en-US" sz="1800" dirty="0">
              <a:solidFill>
                <a:srgbClr val="202124"/>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800" b="0" i="0" u="none" strike="noStrike" cap="none" normalizeH="0" baseline="0" dirty="0">
                <a:ln>
                  <a:noFill/>
                </a:ln>
                <a:solidFill>
                  <a:srgbClr val="202124"/>
                </a:solidFill>
                <a:effectLst/>
                <a:latin typeface="+mn-lt"/>
              </a:rPr>
              <a:t>HSA permanece en PNC; sin cambios desde 2023.</a:t>
            </a:r>
            <a:r>
              <a:rPr kumimoji="0" lang="es-ES" altLang="en-US" sz="1800" b="0" i="0" u="none" strike="noStrike" cap="none" normalizeH="0" baseline="0" dirty="0">
                <a:ln>
                  <a:noFill/>
                </a:ln>
                <a:solidFill>
                  <a:schemeClr val="tx1"/>
                </a:solidFill>
                <a:effectLst/>
                <a:latin typeface="+mn-lt"/>
              </a:rPr>
              <a:t> </a:t>
            </a:r>
          </a:p>
        </p:txBody>
      </p:sp>
      <p:sp>
        <p:nvSpPr>
          <p:cNvPr id="2" name="Title 1"/>
          <p:cNvSpPr>
            <a:spLocks noGrp="1"/>
          </p:cNvSpPr>
          <p:nvPr>
            <p:ph type="title"/>
          </p:nvPr>
        </p:nvSpPr>
        <p:spPr/>
        <p:txBody>
          <a:bodyPr>
            <a:normAutofit/>
          </a:bodyPr>
          <a:lstStyle/>
          <a:p>
            <a:r>
              <a:rPr lang="en-US" sz="3600" dirty="0"/>
              <a:t>2024 </a:t>
            </a:r>
            <a:r>
              <a:rPr lang="en-US" sz="3600" dirty="0" err="1"/>
              <a:t>Aspectos</a:t>
            </a:r>
            <a:r>
              <a:rPr lang="en-US" sz="3600" dirty="0"/>
              <a:t> </a:t>
            </a:r>
            <a:r>
              <a:rPr lang="en-US" sz="3600" dirty="0" err="1"/>
              <a:t>Destacados</a:t>
            </a:r>
            <a:endParaRPr lang="en-US" sz="3600" dirty="0"/>
          </a:p>
        </p:txBody>
      </p:sp>
      <p:pic>
        <p:nvPicPr>
          <p:cNvPr id="11" name="Picture 10">
            <a:extLst>
              <a:ext uri="{FF2B5EF4-FFF2-40B4-BE49-F238E27FC236}">
                <a16:creationId xmlns:a16="http://schemas.microsoft.com/office/drawing/2014/main" id="{9B184827-6E76-7B2D-F0E4-170083EE5CB1}"/>
              </a:ext>
            </a:extLst>
          </p:cNvPr>
          <p:cNvPicPr>
            <a:picLocks noChangeAspect="1"/>
          </p:cNvPicPr>
          <p:nvPr/>
        </p:nvPicPr>
        <p:blipFill rotWithShape="1">
          <a:blip r:embed="rId3"/>
          <a:srcRect l="13883"/>
          <a:stretch/>
        </p:blipFill>
        <p:spPr>
          <a:xfrm>
            <a:off x="6477000" y="4780020"/>
            <a:ext cx="2209800" cy="1803342"/>
          </a:xfrm>
          <a:prstGeom prst="rect">
            <a:avLst/>
          </a:prstGeom>
        </p:spPr>
      </p:pic>
    </p:spTree>
    <p:extLst>
      <p:ext uri="{BB962C8B-B14F-4D97-AF65-F5344CB8AC3E}">
        <p14:creationId xmlns:p14="http://schemas.microsoft.com/office/powerpoint/2010/main" val="36163161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s-ES" dirty="0"/>
              <a:t>Cuenta de ahorro para gastos de salud</a:t>
            </a:r>
            <a:br>
              <a:rPr lang="en-US" dirty="0"/>
            </a:br>
            <a:endParaRPr lang="en-US" dirty="0"/>
          </a:p>
        </p:txBody>
      </p:sp>
      <p:pic>
        <p:nvPicPr>
          <p:cNvPr id="5" name="Picture 4" descr="PNC Bank Logo and symbol, meaning, history, PNG, brand">
            <a:extLst>
              <a:ext uri="{FF2B5EF4-FFF2-40B4-BE49-F238E27FC236}">
                <a16:creationId xmlns:a16="http://schemas.microsoft.com/office/drawing/2014/main" id="{25141974-037B-43C4-077A-3607BCDA90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705600" cy="3589338"/>
          </a:xfrm>
          <a:prstGeom prst="rect">
            <a:avLst/>
          </a:prstGeom>
          <a:noFill/>
          <a:ln>
            <a:noFill/>
          </a:ln>
        </p:spPr>
      </p:pic>
    </p:spTree>
    <p:extLst>
      <p:ext uri="{BB962C8B-B14F-4D97-AF65-F5344CB8AC3E}">
        <p14:creationId xmlns:p14="http://schemas.microsoft.com/office/powerpoint/2010/main" val="36866679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F0F-6AC1-4F7A-971E-D0D1049FFF46}"/>
              </a:ext>
            </a:extLst>
          </p:cNvPr>
          <p:cNvSpPr>
            <a:spLocks noGrp="1"/>
          </p:cNvSpPr>
          <p:nvPr>
            <p:ph type="title"/>
          </p:nvPr>
        </p:nvSpPr>
        <p:spPr/>
        <p:txBody>
          <a:bodyPr>
            <a:normAutofit fontScale="90000"/>
          </a:bodyPr>
          <a:lstStyle/>
          <a:p>
            <a:r>
              <a:rPr lang="es-ES" sz="3600" dirty="0"/>
              <a:t>Cuenta de Ahorro para la Salud (HSA) </a:t>
            </a:r>
            <a:endParaRPr lang="en-US" sz="3600" dirty="0"/>
          </a:p>
        </p:txBody>
      </p:sp>
      <p:sp>
        <p:nvSpPr>
          <p:cNvPr id="3" name="Content Placeholder 2">
            <a:extLst>
              <a:ext uri="{FF2B5EF4-FFF2-40B4-BE49-F238E27FC236}">
                <a16:creationId xmlns:a16="http://schemas.microsoft.com/office/drawing/2014/main" id="{643D294D-DDBD-458F-80FC-CE3768ADD25B}"/>
              </a:ext>
            </a:extLst>
          </p:cNvPr>
          <p:cNvSpPr>
            <a:spLocks noGrp="1"/>
          </p:cNvSpPr>
          <p:nvPr>
            <p:ph idx="1"/>
          </p:nvPr>
        </p:nvSpPr>
        <p:spPr>
          <a:xfrm>
            <a:off x="403768" y="1019230"/>
            <a:ext cx="8229600" cy="4525963"/>
          </a:xfrm>
        </p:spPr>
        <p:txBody>
          <a:bodyPr>
            <a:normAutofit/>
          </a:bodyPr>
          <a:lstStyle/>
          <a:p>
            <a:r>
              <a:rPr lang="es-ES" sz="1700" dirty="0"/>
              <a:t>Una Cuenta de Ahorros para la Salud (HSA) es un tipo de cuenta que puede utilizar para reservar dinero para pagar gastos de atención médica calificados.</a:t>
            </a:r>
          </a:p>
          <a:p>
            <a:r>
              <a:rPr lang="es-ES" sz="1700" dirty="0"/>
              <a:t>Esta cuenta ayuda a compensar sus costos médicos brindándole ventajas impositivas, lo que permite que sus ingresos se extiendan más al utilizar los dólares que de otro modo se habrían pagado en impuestos.</a:t>
            </a:r>
          </a:p>
          <a:p>
            <a:pPr lvl="1"/>
            <a:r>
              <a:rPr lang="es-ES" sz="1300" dirty="0"/>
              <a:t>Debe ser elegible para una HSA</a:t>
            </a:r>
          </a:p>
          <a:p>
            <a:pPr lvl="1"/>
            <a:r>
              <a:rPr lang="es-ES" sz="1300" dirty="0"/>
              <a:t>Solo puede gastar el dinero en gastos médicos calificados y conservar recibos detallados.</a:t>
            </a:r>
          </a:p>
          <a:p>
            <a:r>
              <a:rPr lang="es-ES" sz="1700" dirty="0"/>
              <a:t>El IRS establece una contribución máxima anual cada año. Para 2024 la aportación máxima es:</a:t>
            </a:r>
          </a:p>
          <a:p>
            <a:pPr lvl="1"/>
            <a:r>
              <a:rPr lang="es-ES" sz="1300" dirty="0"/>
              <a:t>$4,150 para individuos</a:t>
            </a:r>
          </a:p>
          <a:p>
            <a:pPr lvl="1"/>
            <a:r>
              <a:rPr lang="es-ES" sz="1300" dirty="0"/>
              <a:t>$8,300 para la familia</a:t>
            </a:r>
          </a:p>
          <a:p>
            <a:pPr lvl="1"/>
            <a:r>
              <a:rPr lang="es-ES" sz="1300" dirty="0"/>
              <a:t>Las personas de 55 años o más que no estén inscritas en Medicare pueden contribuir con una contribución adicional de $1,000 para ponerse al día.</a:t>
            </a:r>
            <a:endParaRPr lang="en-US" sz="1000" dirty="0"/>
          </a:p>
        </p:txBody>
      </p:sp>
      <p:pic>
        <p:nvPicPr>
          <p:cNvPr id="4" name="Picture 3" descr="PNC Bank Logo and symbol, meaning, history, PNG, brand">
            <a:extLst>
              <a:ext uri="{FF2B5EF4-FFF2-40B4-BE49-F238E27FC236}">
                <a16:creationId xmlns:a16="http://schemas.microsoft.com/office/drawing/2014/main" id="{2BDE249E-0620-4F00-916F-D9D0A29466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60346"/>
            <a:ext cx="1371600" cy="899291"/>
          </a:xfrm>
          <a:prstGeom prst="rect">
            <a:avLst/>
          </a:prstGeom>
          <a:noFill/>
          <a:ln>
            <a:noFill/>
          </a:ln>
        </p:spPr>
      </p:pic>
      <p:graphicFrame>
        <p:nvGraphicFramePr>
          <p:cNvPr id="5" name="Dental_Plan_1_Table">
            <a:extLst>
              <a:ext uri="{FF2B5EF4-FFF2-40B4-BE49-F238E27FC236}">
                <a16:creationId xmlns:a16="http://schemas.microsoft.com/office/drawing/2014/main" id="{AAF94C65-FCC8-400D-BDB7-34E4DA342F25}"/>
              </a:ext>
            </a:extLst>
          </p:cNvPr>
          <p:cNvGraphicFramePr>
            <a:graphicFrameLocks noGrp="1"/>
          </p:cNvGraphicFramePr>
          <p:nvPr>
            <p:extLst>
              <p:ext uri="{D42A27DB-BD31-4B8C-83A1-F6EECF244321}">
                <p14:modId xmlns:p14="http://schemas.microsoft.com/office/powerpoint/2010/main" val="3749845434"/>
              </p:ext>
            </p:extLst>
          </p:nvPr>
        </p:nvGraphicFramePr>
        <p:xfrm>
          <a:off x="2667000" y="4676513"/>
          <a:ext cx="5715000" cy="1737360"/>
        </p:xfrm>
        <a:graphic>
          <a:graphicData uri="http://schemas.openxmlformats.org/drawingml/2006/table">
            <a:tbl>
              <a:tblPr firstRow="1" bandRow="1">
                <a:tableStyleId>{7E9639D4-E3E2-4D34-9284-5A2195B3D0D7}</a:tableStyleId>
              </a:tblPr>
              <a:tblGrid>
                <a:gridCol w="37719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tblGrid>
              <a:tr h="194262">
                <a:tc>
                  <a:txBody>
                    <a:bodyPr/>
                    <a:lstStyle/>
                    <a:p>
                      <a:r>
                        <a:rPr lang="es-ES" sz="1400" dirty="0">
                          <a:solidFill>
                            <a:schemeClr val="bg1"/>
                          </a:solidFill>
                        </a:rPr>
                        <a:t>Contribución anual de inscripción en la HSA de Vinylmax </a:t>
                      </a:r>
                      <a:endParaRPr lang="en-US" sz="1400" dirty="0">
                        <a:solidFill>
                          <a:schemeClr val="bg1"/>
                        </a:solidFill>
                      </a:endParaRPr>
                    </a:p>
                  </a:txBody>
                  <a:tcPr>
                    <a:solidFill>
                      <a:srgbClr val="FF4713"/>
                    </a:solidFill>
                  </a:tcPr>
                </a:tc>
                <a:tc>
                  <a:txBody>
                    <a:bodyPr/>
                    <a:lstStyle/>
                    <a:p>
                      <a:pPr algn="ctr"/>
                      <a:r>
                        <a:rPr lang="en-US" sz="1400" dirty="0">
                          <a:solidFill>
                            <a:schemeClr val="bg1"/>
                          </a:solidFill>
                        </a:rPr>
                        <a:t>Monto</a:t>
                      </a:r>
                    </a:p>
                  </a:txBody>
                  <a:tcPr anchor="ctr">
                    <a:solidFill>
                      <a:srgbClr val="FF4713"/>
                    </a:solidFill>
                  </a:tcPr>
                </a:tc>
                <a:extLst>
                  <a:ext uri="{0D108BD9-81ED-4DB2-BD59-A6C34878D82A}">
                    <a16:rowId xmlns:a16="http://schemas.microsoft.com/office/drawing/2014/main" val="10000"/>
                  </a:ext>
                </a:extLst>
              </a:tr>
              <a:tr h="270462">
                <a:tc>
                  <a:txBody>
                    <a:bodyPr/>
                    <a:lstStyle/>
                    <a:p>
                      <a:r>
                        <a:rPr lang="en-US" sz="1400" dirty="0" err="1">
                          <a:solidFill>
                            <a:srgbClr val="3F4443"/>
                          </a:solidFill>
                        </a:rPr>
                        <a:t>Empleado</a:t>
                      </a:r>
                      <a:r>
                        <a:rPr lang="en-US" sz="1400" dirty="0">
                          <a:solidFill>
                            <a:srgbClr val="3F4443"/>
                          </a:solidFill>
                        </a:rPr>
                        <a:t> </a:t>
                      </a:r>
                    </a:p>
                  </a:txBody>
                  <a:tcPr anchor="ctr"/>
                </a:tc>
                <a:tc>
                  <a:txBody>
                    <a:bodyPr/>
                    <a:lstStyle/>
                    <a:p>
                      <a:pPr algn="ctr"/>
                      <a:r>
                        <a:rPr lang="en-US" sz="1400" dirty="0">
                          <a:solidFill>
                            <a:srgbClr val="3F4443"/>
                          </a:solidFill>
                        </a:rPr>
                        <a:t>$600</a:t>
                      </a:r>
                    </a:p>
                  </a:txBody>
                  <a:tcPr anchor="ctr"/>
                </a:tc>
                <a:extLst>
                  <a:ext uri="{0D108BD9-81ED-4DB2-BD59-A6C34878D82A}">
                    <a16:rowId xmlns:a16="http://schemas.microsoft.com/office/drawing/2014/main" val="2812148085"/>
                  </a:ext>
                </a:extLst>
              </a:tr>
              <a:tr h="270462">
                <a:tc>
                  <a:txBody>
                    <a:bodyPr/>
                    <a:lstStyle/>
                    <a:p>
                      <a:r>
                        <a:rPr lang="en-US" sz="1400" dirty="0" err="1">
                          <a:solidFill>
                            <a:srgbClr val="3F4443"/>
                          </a:solidFill>
                        </a:rPr>
                        <a:t>Empleado</a:t>
                      </a:r>
                      <a:r>
                        <a:rPr lang="en-US" sz="1400" dirty="0">
                          <a:solidFill>
                            <a:srgbClr val="3F4443"/>
                          </a:solidFill>
                        </a:rPr>
                        <a:t> y </a:t>
                      </a:r>
                      <a:r>
                        <a:rPr lang="en-US" sz="1400" dirty="0" err="1">
                          <a:solidFill>
                            <a:srgbClr val="3F4443"/>
                          </a:solidFill>
                        </a:rPr>
                        <a:t>cónyuge</a:t>
                      </a:r>
                      <a:r>
                        <a:rPr lang="en-US" sz="1400" dirty="0">
                          <a:solidFill>
                            <a:srgbClr val="3F4443"/>
                          </a:solidFill>
                        </a:rPr>
                        <a:t>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4073551193"/>
                  </a:ext>
                </a:extLst>
              </a:tr>
              <a:tr h="270462">
                <a:tc>
                  <a:txBody>
                    <a:bodyPr/>
                    <a:lstStyle/>
                    <a:p>
                      <a:r>
                        <a:rPr lang="en-US" sz="1400" dirty="0" err="1">
                          <a:solidFill>
                            <a:srgbClr val="3F4443"/>
                          </a:solidFill>
                        </a:rPr>
                        <a:t>Empleado</a:t>
                      </a:r>
                      <a:r>
                        <a:rPr lang="en-US" sz="1400" dirty="0">
                          <a:solidFill>
                            <a:srgbClr val="3F4443"/>
                          </a:solidFill>
                        </a:rPr>
                        <a:t> e </a:t>
                      </a:r>
                      <a:r>
                        <a:rPr lang="en-US" sz="1400" dirty="0" err="1">
                          <a:solidFill>
                            <a:srgbClr val="3F4443"/>
                          </a:solidFill>
                        </a:rPr>
                        <a:t>hijo</a:t>
                      </a:r>
                      <a:r>
                        <a:rPr lang="en-US" sz="1400" dirty="0">
                          <a:solidFill>
                            <a:srgbClr val="3F4443"/>
                          </a:solidFill>
                        </a:rPr>
                        <a:t>(s)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1"/>
                  </a:ext>
                </a:extLst>
              </a:tr>
              <a:tr h="270462">
                <a:tc>
                  <a:txBody>
                    <a:bodyPr/>
                    <a:lstStyle/>
                    <a:p>
                      <a:r>
                        <a:rPr lang="en-US" sz="1400" dirty="0">
                          <a:solidFill>
                            <a:srgbClr val="3F4443"/>
                          </a:solidFill>
                        </a:rPr>
                        <a:t>Familia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AC5DE6E9-1879-9446-1EC8-70B298AB3D8B}"/>
              </a:ext>
            </a:extLst>
          </p:cNvPr>
          <p:cNvPicPr>
            <a:picLocks noChangeAspect="1"/>
          </p:cNvPicPr>
          <p:nvPr/>
        </p:nvPicPr>
        <p:blipFill rotWithShape="1">
          <a:blip r:embed="rId4"/>
          <a:srcRect l="32514" t="20909"/>
          <a:stretch/>
        </p:blipFill>
        <p:spPr>
          <a:xfrm>
            <a:off x="483593" y="4676513"/>
            <a:ext cx="2113930" cy="1737360"/>
          </a:xfrm>
          <a:prstGeom prst="rect">
            <a:avLst/>
          </a:prstGeom>
        </p:spPr>
      </p:pic>
    </p:spTree>
    <p:extLst>
      <p:ext uri="{BB962C8B-B14F-4D97-AF65-F5344CB8AC3E}">
        <p14:creationId xmlns:p14="http://schemas.microsoft.com/office/powerpoint/2010/main" val="7098846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5122-B8E0-4B93-8C5C-C130A4A8CB6F}"/>
              </a:ext>
            </a:extLst>
          </p:cNvPr>
          <p:cNvSpPr>
            <a:spLocks noGrp="1"/>
          </p:cNvSpPr>
          <p:nvPr>
            <p:ph type="title"/>
          </p:nvPr>
        </p:nvSpPr>
        <p:spPr/>
        <p:txBody>
          <a:bodyPr>
            <a:normAutofit fontScale="90000"/>
          </a:bodyPr>
          <a:lstStyle/>
          <a:p>
            <a:r>
              <a:rPr lang="es-ES" sz="3600" dirty="0"/>
              <a:t>Cuenta de Ahorro para la Salud (HSA) </a:t>
            </a:r>
            <a:endParaRPr lang="en-US" sz="3600" dirty="0"/>
          </a:p>
        </p:txBody>
      </p:sp>
      <p:sp>
        <p:nvSpPr>
          <p:cNvPr id="3" name="Content Placeholder 2">
            <a:extLst>
              <a:ext uri="{FF2B5EF4-FFF2-40B4-BE49-F238E27FC236}">
                <a16:creationId xmlns:a16="http://schemas.microsoft.com/office/drawing/2014/main" id="{C6175451-7B26-4746-951D-D06F20283173}"/>
              </a:ext>
            </a:extLst>
          </p:cNvPr>
          <p:cNvSpPr>
            <a:spLocks noGrp="1"/>
          </p:cNvSpPr>
          <p:nvPr>
            <p:ph idx="1"/>
          </p:nvPr>
        </p:nvSpPr>
        <p:spPr>
          <a:xfrm>
            <a:off x="452215" y="1312807"/>
            <a:ext cx="4576985" cy="4525963"/>
          </a:xfrm>
        </p:spPr>
        <p:txBody>
          <a:bodyPr>
            <a:normAutofit/>
          </a:bodyPr>
          <a:lstStyle/>
          <a:p>
            <a:r>
              <a:rPr lang="es-ES" sz="2000" dirty="0"/>
              <a:t>Todas las cuentas HSA de Vinylmax son administradas por el banco PNC.</a:t>
            </a:r>
          </a:p>
          <a:p>
            <a:endParaRPr lang="es-ES" sz="2000" dirty="0"/>
          </a:p>
          <a:p>
            <a:r>
              <a:rPr lang="es-ES" sz="2000" dirty="0"/>
              <a:t>Si actualmente tienes una HSA a través de otro banco, tendrás que completar un formulario de solicitud de transferencia directa de PNC para solicitar a tu fideicomisario/custodio anterior que transfiera todos los activos de otra HSA a tu cuenta de PNC.</a:t>
            </a:r>
            <a:endParaRPr lang="en-US" sz="2000" dirty="0">
              <a:highlight>
                <a:srgbClr val="FFFF00"/>
              </a:highlight>
            </a:endParaRPr>
          </a:p>
        </p:txBody>
      </p:sp>
      <p:pic>
        <p:nvPicPr>
          <p:cNvPr id="4" name="Picture 3" descr="PNC Bank Logo and symbol, meaning, history, PNG, brand">
            <a:extLst>
              <a:ext uri="{FF2B5EF4-FFF2-40B4-BE49-F238E27FC236}">
                <a16:creationId xmlns:a16="http://schemas.microsoft.com/office/drawing/2014/main" id="{025E539B-3CFA-4654-9099-4FBC87F869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118803"/>
            <a:ext cx="1371600" cy="899291"/>
          </a:xfrm>
          <a:prstGeom prst="rect">
            <a:avLst/>
          </a:prstGeom>
          <a:noFill/>
          <a:ln>
            <a:noFill/>
          </a:ln>
        </p:spPr>
      </p:pic>
      <p:pic>
        <p:nvPicPr>
          <p:cNvPr id="5" name="Picture 4">
            <a:extLst>
              <a:ext uri="{FF2B5EF4-FFF2-40B4-BE49-F238E27FC236}">
                <a16:creationId xmlns:a16="http://schemas.microsoft.com/office/drawing/2014/main" id="{0F38D52C-63B2-415F-AC5B-2134F852C125}"/>
              </a:ext>
            </a:extLst>
          </p:cNvPr>
          <p:cNvPicPr>
            <a:picLocks noChangeAspect="1"/>
          </p:cNvPicPr>
          <p:nvPr/>
        </p:nvPicPr>
        <p:blipFill rotWithShape="1">
          <a:blip r:embed="rId4"/>
          <a:srcRect b="53397"/>
          <a:stretch/>
        </p:blipFill>
        <p:spPr>
          <a:xfrm>
            <a:off x="5225143" y="1371601"/>
            <a:ext cx="3622814" cy="2209800"/>
          </a:xfrm>
          <a:prstGeom prst="rect">
            <a:avLst/>
          </a:prstGeom>
        </p:spPr>
      </p:pic>
      <p:pic>
        <p:nvPicPr>
          <p:cNvPr id="7" name="Picture 6">
            <a:extLst>
              <a:ext uri="{FF2B5EF4-FFF2-40B4-BE49-F238E27FC236}">
                <a16:creationId xmlns:a16="http://schemas.microsoft.com/office/drawing/2014/main" id="{AF45E68C-C33E-D32B-BE90-78C73E6C7AEC}"/>
              </a:ext>
            </a:extLst>
          </p:cNvPr>
          <p:cNvPicPr>
            <a:picLocks noChangeAspect="1"/>
          </p:cNvPicPr>
          <p:nvPr/>
        </p:nvPicPr>
        <p:blipFill rotWithShape="1">
          <a:blip r:embed="rId5"/>
          <a:srcRect l="1803" r="5650"/>
          <a:stretch/>
        </p:blipFill>
        <p:spPr>
          <a:xfrm>
            <a:off x="5334000" y="3924589"/>
            <a:ext cx="3352800" cy="2417418"/>
          </a:xfrm>
          <a:prstGeom prst="rect">
            <a:avLst/>
          </a:prstGeom>
        </p:spPr>
      </p:pic>
    </p:spTree>
    <p:extLst>
      <p:ext uri="{BB962C8B-B14F-4D97-AF65-F5344CB8AC3E}">
        <p14:creationId xmlns:p14="http://schemas.microsoft.com/office/powerpoint/2010/main" val="8119689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err="1"/>
              <a:t>Cuenta</a:t>
            </a:r>
            <a:r>
              <a:rPr lang="en-US" dirty="0"/>
              <a:t> de </a:t>
            </a:r>
            <a:r>
              <a:rPr lang="en-US" dirty="0" err="1"/>
              <a:t>gastos</a:t>
            </a:r>
            <a:r>
              <a:rPr lang="en-US" dirty="0"/>
              <a:t> flexibles</a:t>
            </a:r>
            <a:br>
              <a:rPr lang="en-US" dirty="0"/>
            </a:br>
            <a:endParaRPr lang="en-US" dirty="0"/>
          </a:p>
        </p:txBody>
      </p:sp>
      <p:pic>
        <p:nvPicPr>
          <p:cNvPr id="2" name="Picture 1">
            <a:extLst>
              <a:ext uri="{FF2B5EF4-FFF2-40B4-BE49-F238E27FC236}">
                <a16:creationId xmlns:a16="http://schemas.microsoft.com/office/drawing/2014/main" id="{2AD5CE70-C8D2-657B-7015-44DA96F424A5}"/>
              </a:ext>
            </a:extLst>
          </p:cNvPr>
          <p:cNvPicPr>
            <a:picLocks noChangeAspect="1"/>
          </p:cNvPicPr>
          <p:nvPr/>
        </p:nvPicPr>
        <p:blipFill>
          <a:blip r:embed="rId3"/>
          <a:stretch>
            <a:fillRect/>
          </a:stretch>
        </p:blipFill>
        <p:spPr>
          <a:xfrm>
            <a:off x="1143000" y="2209800"/>
            <a:ext cx="6481311" cy="2133600"/>
          </a:xfrm>
          <a:prstGeom prst="rect">
            <a:avLst/>
          </a:prstGeom>
        </p:spPr>
      </p:pic>
    </p:spTree>
    <p:extLst>
      <p:ext uri="{BB962C8B-B14F-4D97-AF65-F5344CB8AC3E}">
        <p14:creationId xmlns:p14="http://schemas.microsoft.com/office/powerpoint/2010/main" val="38410514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Cuenta</a:t>
            </a:r>
            <a:r>
              <a:rPr lang="en-US" sz="3600" dirty="0"/>
              <a:t> de </a:t>
            </a:r>
            <a:r>
              <a:rPr lang="en-US" sz="3600" dirty="0" err="1"/>
              <a:t>gastos</a:t>
            </a:r>
            <a:r>
              <a:rPr lang="en-US" sz="3600" dirty="0"/>
              <a:t> flexibles</a:t>
            </a:r>
          </a:p>
        </p:txBody>
      </p:sp>
      <p:sp>
        <p:nvSpPr>
          <p:cNvPr id="3" name="Content Placeholder 2">
            <a:extLst>
              <a:ext uri="{FF2B5EF4-FFF2-40B4-BE49-F238E27FC236}">
                <a16:creationId xmlns:a16="http://schemas.microsoft.com/office/drawing/2014/main" id="{F1C4AD14-6120-4FC0-B0C5-342301F84C07}"/>
              </a:ext>
            </a:extLst>
          </p:cNvPr>
          <p:cNvSpPr>
            <a:spLocks noGrp="1"/>
          </p:cNvSpPr>
          <p:nvPr>
            <p:ph idx="1"/>
          </p:nvPr>
        </p:nvSpPr>
        <p:spPr>
          <a:xfrm>
            <a:off x="239279" y="1179871"/>
            <a:ext cx="4942321" cy="4859393"/>
          </a:xfrm>
        </p:spPr>
        <p:txBody>
          <a:bodyPr>
            <a:normAutofit/>
          </a:bodyPr>
          <a:lstStyle/>
          <a:p>
            <a:r>
              <a:rPr lang="es-ES" sz="1800" dirty="0">
                <a:solidFill>
                  <a:srgbClr val="3F4443"/>
                </a:solidFill>
              </a:rPr>
              <a:t>¡Las Cuentas de Gastos Flexibles (FSA) son una excelente manera de AHORRAR DINERO en gastos de atención médica y de guardería planificados previamente!</a:t>
            </a:r>
          </a:p>
          <a:p>
            <a:pPr lvl="1"/>
            <a:r>
              <a:rPr lang="es-ES" sz="1400" dirty="0">
                <a:solidFill>
                  <a:srgbClr val="3F4443"/>
                </a:solidFill>
              </a:rPr>
              <a:t>La participación es 100% voluntaria.</a:t>
            </a:r>
          </a:p>
          <a:p>
            <a:pPr lvl="1"/>
            <a:r>
              <a:rPr lang="es-ES" sz="1400" dirty="0">
                <a:solidFill>
                  <a:srgbClr val="3F4443"/>
                </a:solidFill>
              </a:rPr>
              <a:t>Los ahorros son LIBRES DE IMPUESTOS, no impuestos diferidos</a:t>
            </a:r>
          </a:p>
          <a:p>
            <a:pPr lvl="1"/>
            <a:r>
              <a:rPr lang="es-ES" sz="1400" dirty="0">
                <a:solidFill>
                  <a:srgbClr val="3F4443"/>
                </a:solidFill>
              </a:rPr>
              <a:t>Respaldado por las secciones 125 y 129 del Código del IRS</a:t>
            </a:r>
          </a:p>
          <a:p>
            <a:r>
              <a:rPr lang="es-ES" sz="1800" dirty="0">
                <a:solidFill>
                  <a:srgbClr val="3F4443"/>
                </a:solidFill>
              </a:rPr>
              <a:t>Contribución máxima para 2024: $3200</a:t>
            </a:r>
          </a:p>
          <a:p>
            <a:r>
              <a:rPr lang="es-ES" sz="1800" dirty="0">
                <a:solidFill>
                  <a:srgbClr val="3F4443"/>
                </a:solidFill>
              </a:rPr>
              <a:t>¡La decisión es IRREVOCABLE para todo el año del plan!</a:t>
            </a:r>
          </a:p>
          <a:p>
            <a:pPr lvl="1"/>
            <a:r>
              <a:rPr lang="es-ES" sz="1400" dirty="0">
                <a:solidFill>
                  <a:srgbClr val="3F4443"/>
                </a:solidFill>
              </a:rPr>
              <a:t>Se pueden hacer ajustes si ocurre un “acontecimiento de cambio electoral permitido” (matrimonio, divorcio, muerte, nacimiento, adopción)</a:t>
            </a:r>
          </a:p>
          <a:p>
            <a:pPr lvl="1"/>
            <a:r>
              <a:rPr lang="es-ES" sz="1400" dirty="0">
                <a:solidFill>
                  <a:srgbClr val="3F4443"/>
                </a:solidFill>
              </a:rPr>
              <a:t>Cuidado con la regla "Úsalo o piérdelo"</a:t>
            </a:r>
            <a:endParaRPr lang="en-US" sz="1400" dirty="0"/>
          </a:p>
          <a:p>
            <a:pPr marL="457200" lvl="1" indent="0">
              <a:buNone/>
            </a:pPr>
            <a:endParaRPr lang="en-US" sz="1800" dirty="0"/>
          </a:p>
          <a:p>
            <a:pPr marL="457200" lvl="1" indent="0">
              <a:buNone/>
            </a:pPr>
            <a:endParaRPr lang="en-US" sz="1800" dirty="0"/>
          </a:p>
        </p:txBody>
      </p:sp>
      <p:pic>
        <p:nvPicPr>
          <p:cNvPr id="5" name="Picture 4">
            <a:extLst>
              <a:ext uri="{FF2B5EF4-FFF2-40B4-BE49-F238E27FC236}">
                <a16:creationId xmlns:a16="http://schemas.microsoft.com/office/drawing/2014/main" id="{BB8FBD6E-AB7D-48A1-8519-D9940C4646EC}"/>
              </a:ext>
            </a:extLst>
          </p:cNvPr>
          <p:cNvPicPr>
            <a:picLocks noChangeAspect="1"/>
          </p:cNvPicPr>
          <p:nvPr/>
        </p:nvPicPr>
        <p:blipFill>
          <a:blip r:embed="rId3"/>
          <a:stretch>
            <a:fillRect/>
          </a:stretch>
        </p:blipFill>
        <p:spPr>
          <a:xfrm>
            <a:off x="7043159" y="71745"/>
            <a:ext cx="1935262" cy="637074"/>
          </a:xfrm>
          <a:prstGeom prst="rect">
            <a:avLst/>
          </a:prstGeom>
        </p:spPr>
      </p:pic>
      <p:pic>
        <p:nvPicPr>
          <p:cNvPr id="14" name="Picture 13">
            <a:extLst>
              <a:ext uri="{FF2B5EF4-FFF2-40B4-BE49-F238E27FC236}">
                <a16:creationId xmlns:a16="http://schemas.microsoft.com/office/drawing/2014/main" id="{58D17F8C-AED5-579A-6521-CA27EC298B2B}"/>
              </a:ext>
            </a:extLst>
          </p:cNvPr>
          <p:cNvPicPr>
            <a:picLocks noChangeAspect="1"/>
          </p:cNvPicPr>
          <p:nvPr/>
        </p:nvPicPr>
        <p:blipFill rotWithShape="1">
          <a:blip r:embed="rId4"/>
          <a:srcRect l="4130"/>
          <a:stretch/>
        </p:blipFill>
        <p:spPr>
          <a:xfrm>
            <a:off x="5181599" y="2202656"/>
            <a:ext cx="3723121" cy="2723589"/>
          </a:xfrm>
          <a:prstGeom prst="rect">
            <a:avLst/>
          </a:prstGeom>
        </p:spPr>
      </p:pic>
    </p:spTree>
    <p:extLst>
      <p:ext uri="{BB962C8B-B14F-4D97-AF65-F5344CB8AC3E}">
        <p14:creationId xmlns:p14="http://schemas.microsoft.com/office/powerpoint/2010/main" val="39641430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93094"/>
            <a:ext cx="8229600" cy="868362"/>
          </a:xfrm>
        </p:spPr>
        <p:txBody>
          <a:bodyPr>
            <a:normAutofit fontScale="90000"/>
          </a:bodyPr>
          <a:lstStyle/>
          <a:p>
            <a:r>
              <a:rPr lang="es-ES" sz="3600" dirty="0"/>
              <a:t>FSA para el cuidado de dependientes</a:t>
            </a:r>
            <a:endParaRPr lang="en-US" sz="3600" dirty="0"/>
          </a:p>
        </p:txBody>
      </p:sp>
      <p:sp>
        <p:nvSpPr>
          <p:cNvPr id="3" name="Content Placeholder 2">
            <a:extLst>
              <a:ext uri="{FF2B5EF4-FFF2-40B4-BE49-F238E27FC236}">
                <a16:creationId xmlns:a16="http://schemas.microsoft.com/office/drawing/2014/main" id="{BECD606C-640D-4C1B-8874-FEB1593ACF30}"/>
              </a:ext>
            </a:extLst>
          </p:cNvPr>
          <p:cNvSpPr>
            <a:spLocks noGrp="1"/>
          </p:cNvSpPr>
          <p:nvPr>
            <p:ph idx="1"/>
          </p:nvPr>
        </p:nvSpPr>
        <p:spPr>
          <a:xfrm>
            <a:off x="304800" y="1199470"/>
            <a:ext cx="8229600" cy="4525963"/>
          </a:xfrm>
        </p:spPr>
        <p:txBody>
          <a:bodyPr>
            <a:normAutofit fontScale="92500" lnSpcReduction="10000"/>
          </a:bodyPr>
          <a:lstStyle/>
          <a:p>
            <a:pPr marL="0" indent="0">
              <a:buNone/>
            </a:pPr>
            <a:r>
              <a:rPr lang="es-ES" sz="2000" dirty="0"/>
              <a:t>El máximo anual de la FSA para el cuidado de dependientes es de $5,000. Las características del plan incluyen:</a:t>
            </a:r>
          </a:p>
          <a:p>
            <a:r>
              <a:rPr lang="es-ES" sz="2000" dirty="0"/>
              <a:t>Pago de ciertos gastos de guardería para dependientes aprobados por el IRS con dólares antes de impuestos.</a:t>
            </a:r>
          </a:p>
          <a:p>
            <a:r>
              <a:rPr lang="es-ES" sz="2000" dirty="0"/>
              <a:t>No se aplica la disposición de reinversión. Se aplica la regla úsalo o piérdelo.</a:t>
            </a:r>
          </a:p>
          <a:p>
            <a:r>
              <a:rPr lang="es-ES" sz="2000" dirty="0"/>
              <a:t>Elegible para recibir cuidado mientras los padres están en el trabajo o la escuela.</a:t>
            </a:r>
          </a:p>
          <a:p>
            <a:r>
              <a:rPr lang="es-ES" sz="2000" dirty="0"/>
              <a:t>SÓLO el monto de nómina deducido hasta la fecha está disponible para distribución.</a:t>
            </a:r>
          </a:p>
          <a:p>
            <a:r>
              <a:rPr lang="es-ES" sz="2000" dirty="0"/>
              <a:t>Algunos ejemplos incluyen:</a:t>
            </a:r>
          </a:p>
          <a:p>
            <a:pPr lvl="1"/>
            <a:r>
              <a:rPr lang="es-ES" sz="1600" dirty="0"/>
              <a:t>Guardería/Preescolar para hijos dependientes</a:t>
            </a:r>
          </a:p>
          <a:p>
            <a:pPr lvl="1"/>
            <a:r>
              <a:rPr lang="es-ES" sz="1600" dirty="0"/>
              <a:t>Guardería para adultos</a:t>
            </a:r>
          </a:p>
          <a:p>
            <a:pPr lvl="1"/>
            <a:r>
              <a:rPr lang="es-ES" sz="1600" dirty="0"/>
              <a:t>Programas antes y después de la escuela.</a:t>
            </a:r>
          </a:p>
          <a:p>
            <a:pPr lvl="1"/>
            <a:r>
              <a:rPr lang="es-ES" sz="1600" dirty="0"/>
              <a:t>Campamentos</a:t>
            </a:r>
            <a:endParaRPr lang="en-US" sz="1600" dirty="0"/>
          </a:p>
        </p:txBody>
      </p:sp>
      <p:pic>
        <p:nvPicPr>
          <p:cNvPr id="4" name="Picture 3">
            <a:extLst>
              <a:ext uri="{FF2B5EF4-FFF2-40B4-BE49-F238E27FC236}">
                <a16:creationId xmlns:a16="http://schemas.microsoft.com/office/drawing/2014/main" id="{DFFE4B34-93CD-A65E-3304-0B2AFA66E214}"/>
              </a:ext>
            </a:extLst>
          </p:cNvPr>
          <p:cNvPicPr>
            <a:picLocks noChangeAspect="1"/>
          </p:cNvPicPr>
          <p:nvPr/>
        </p:nvPicPr>
        <p:blipFill>
          <a:blip r:embed="rId3"/>
          <a:stretch>
            <a:fillRect/>
          </a:stretch>
        </p:blipFill>
        <p:spPr>
          <a:xfrm>
            <a:off x="7075082" y="74557"/>
            <a:ext cx="1935262" cy="637074"/>
          </a:xfrm>
          <a:prstGeom prst="rect">
            <a:avLst/>
          </a:prstGeom>
        </p:spPr>
      </p:pic>
      <p:pic>
        <p:nvPicPr>
          <p:cNvPr id="6" name="Picture 5">
            <a:extLst>
              <a:ext uri="{FF2B5EF4-FFF2-40B4-BE49-F238E27FC236}">
                <a16:creationId xmlns:a16="http://schemas.microsoft.com/office/drawing/2014/main" id="{55472FA8-E317-99CC-A6D4-DE55240BFD18}"/>
              </a:ext>
            </a:extLst>
          </p:cNvPr>
          <p:cNvPicPr>
            <a:picLocks noChangeAspect="1"/>
          </p:cNvPicPr>
          <p:nvPr/>
        </p:nvPicPr>
        <p:blipFill rotWithShape="1">
          <a:blip r:embed="rId4"/>
          <a:srcRect t="4999" r="6607"/>
          <a:stretch/>
        </p:blipFill>
        <p:spPr>
          <a:xfrm>
            <a:off x="5714999" y="3855856"/>
            <a:ext cx="2971801" cy="2675953"/>
          </a:xfrm>
          <a:prstGeom prst="rect">
            <a:avLst/>
          </a:prstGeom>
        </p:spPr>
      </p:pic>
    </p:spTree>
    <p:extLst>
      <p:ext uri="{BB962C8B-B14F-4D97-AF65-F5344CB8AC3E}">
        <p14:creationId xmlns:p14="http://schemas.microsoft.com/office/powerpoint/2010/main" val="2816869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Seguro Dental  </a:t>
            </a:r>
            <a:br>
              <a:rPr lang="en-US" b="0" cap="none" dirty="0">
                <a:highlight>
                  <a:srgbClr val="00FF00"/>
                </a:highlight>
              </a:rPr>
            </a:br>
            <a:endParaRPr lang="en-US" dirty="0"/>
          </a:p>
        </p:txBody>
      </p:sp>
      <p:pic>
        <p:nvPicPr>
          <p:cNvPr id="6" name="Picture 5">
            <a:extLst>
              <a:ext uri="{FF2B5EF4-FFF2-40B4-BE49-F238E27FC236}">
                <a16:creationId xmlns:a16="http://schemas.microsoft.com/office/drawing/2014/main" id="{EFF7D701-2DEC-47C1-B8F3-9DDD33E5497C}"/>
              </a:ext>
            </a:extLst>
          </p:cNvPr>
          <p:cNvPicPr>
            <a:picLocks noChangeAspect="1"/>
          </p:cNvPicPr>
          <p:nvPr/>
        </p:nvPicPr>
        <p:blipFill>
          <a:blip r:embed="rId3"/>
          <a:stretch>
            <a:fillRect/>
          </a:stretch>
        </p:blipFill>
        <p:spPr>
          <a:xfrm>
            <a:off x="452215" y="2238478"/>
            <a:ext cx="8229600" cy="2674620"/>
          </a:xfrm>
          <a:prstGeom prst="rect">
            <a:avLst/>
          </a:prstGeom>
          <a:noFill/>
        </p:spPr>
      </p:pic>
    </p:spTree>
    <p:extLst>
      <p:ext uri="{BB962C8B-B14F-4D97-AF65-F5344CB8AC3E}">
        <p14:creationId xmlns:p14="http://schemas.microsoft.com/office/powerpoint/2010/main" val="294767560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6D6373-134F-803C-DDE9-A7674FC27BCD}"/>
              </a:ext>
            </a:extLst>
          </p:cNvPr>
          <p:cNvSpPr>
            <a:spLocks noGrp="1"/>
          </p:cNvSpPr>
          <p:nvPr>
            <p:ph type="title"/>
          </p:nvPr>
        </p:nvSpPr>
        <p:spPr>
          <a:xfrm>
            <a:off x="2323806" y="259554"/>
            <a:ext cx="6477000" cy="868362"/>
          </a:xfrm>
        </p:spPr>
        <p:txBody>
          <a:bodyPr/>
          <a:lstStyle/>
          <a:p>
            <a:r>
              <a:rPr lang="en-US" dirty="0">
                <a:solidFill>
                  <a:srgbClr val="FF4713"/>
                </a:solidFill>
              </a:rPr>
              <a:t>Seguro Dental</a:t>
            </a:r>
          </a:p>
        </p:txBody>
      </p:sp>
      <p:graphicFrame>
        <p:nvGraphicFramePr>
          <p:cNvPr id="6" name="Dental_Plan_1_Table">
            <a:extLst>
              <a:ext uri="{FF2B5EF4-FFF2-40B4-BE49-F238E27FC236}">
                <a16:creationId xmlns:a16="http://schemas.microsoft.com/office/drawing/2014/main" id="{FD1CE529-A032-A5F1-4D54-E636AB071F21}"/>
              </a:ext>
            </a:extLst>
          </p:cNvPr>
          <p:cNvGraphicFramePr>
            <a:graphicFrameLocks noGrp="1"/>
          </p:cNvGraphicFramePr>
          <p:nvPr>
            <p:extLst>
              <p:ext uri="{D42A27DB-BD31-4B8C-83A1-F6EECF244321}">
                <p14:modId xmlns:p14="http://schemas.microsoft.com/office/powerpoint/2010/main" val="586379729"/>
              </p:ext>
            </p:extLst>
          </p:nvPr>
        </p:nvGraphicFramePr>
        <p:xfrm>
          <a:off x="152400" y="1388209"/>
          <a:ext cx="8382000" cy="3170672"/>
        </p:xfrm>
        <a:graphic>
          <a:graphicData uri="http://schemas.openxmlformats.org/drawingml/2006/table">
            <a:tbl>
              <a:tblPr firstRow="1" bandRow="1">
                <a:tableStyleId>{7E9639D4-E3E2-4D34-9284-5A2195B3D0D7}</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317772">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Dental PPO </a:t>
                      </a:r>
                    </a:p>
                  </a:txBody>
                  <a:tcPr anchor="ctr">
                    <a:solidFill>
                      <a:srgbClr val="FF4713"/>
                    </a:solidFill>
                  </a:tcPr>
                </a:tc>
                <a:extLst>
                  <a:ext uri="{0D108BD9-81ED-4DB2-BD59-A6C34878D82A}">
                    <a16:rowId xmlns:a16="http://schemas.microsoft.com/office/drawing/2014/main" val="10000"/>
                  </a:ext>
                </a:extLst>
              </a:tr>
              <a:tr h="476659">
                <a:tc>
                  <a:txBody>
                    <a:bodyPr/>
                    <a:lstStyle/>
                    <a:p>
                      <a:r>
                        <a:rPr lang="en-US" sz="1600" dirty="0">
                          <a:solidFill>
                            <a:srgbClr val="3F4443"/>
                          </a:solidFill>
                        </a:rPr>
                        <a:t>Deducible </a:t>
                      </a:r>
                      <a:r>
                        <a:rPr lang="en-US" sz="1600" dirty="0" err="1">
                          <a:solidFill>
                            <a:srgbClr val="3F4443"/>
                          </a:solidFill>
                        </a:rPr>
                        <a:t>anual</a:t>
                      </a:r>
                      <a:r>
                        <a:rPr lang="en-US" sz="1600" dirty="0">
                          <a:solidFill>
                            <a:srgbClr val="3F4443"/>
                          </a:solidFill>
                        </a:rPr>
                        <a:t> </a:t>
                      </a:r>
                    </a:p>
                  </a:txBody>
                  <a:tcPr anchor="ctr"/>
                </a:tc>
                <a:tc>
                  <a:txBody>
                    <a:bodyPr/>
                    <a:lstStyle/>
                    <a:p>
                      <a:pPr algn="ctr"/>
                      <a:r>
                        <a:rPr lang="en-US" sz="1600" dirty="0">
                          <a:solidFill>
                            <a:srgbClr val="3F4443"/>
                          </a:solidFill>
                        </a:rPr>
                        <a:t>$50 </a:t>
                      </a:r>
                      <a:r>
                        <a:rPr lang="en-US" sz="1600" dirty="0" err="1">
                          <a:solidFill>
                            <a:srgbClr val="3F4443"/>
                          </a:solidFill>
                        </a:rPr>
                        <a:t>por</a:t>
                      </a:r>
                      <a:r>
                        <a:rPr lang="en-US" sz="1600" dirty="0">
                          <a:solidFill>
                            <a:srgbClr val="3F4443"/>
                          </a:solidFill>
                        </a:rPr>
                        <a:t> persona
$150 </a:t>
                      </a:r>
                      <a:r>
                        <a:rPr lang="en-US" sz="1600" dirty="0" err="1">
                          <a:solidFill>
                            <a:srgbClr val="3F4443"/>
                          </a:solidFill>
                        </a:rPr>
                        <a:t>por</a:t>
                      </a:r>
                      <a:r>
                        <a:rPr lang="en-US" sz="1600" dirty="0">
                          <a:solidFill>
                            <a:srgbClr val="3F4443"/>
                          </a:solidFill>
                        </a:rPr>
                        <a:t> </a:t>
                      </a:r>
                      <a:r>
                        <a:rPr lang="en-US" sz="1600" dirty="0" err="1">
                          <a:solidFill>
                            <a:srgbClr val="3F4443"/>
                          </a:solidFill>
                        </a:rPr>
                        <a:t>familia</a:t>
                      </a:r>
                      <a:endParaRPr lang="en-US" sz="1600" dirty="0">
                        <a:solidFill>
                          <a:srgbClr val="3F4443"/>
                        </a:solidFill>
                      </a:endParaRPr>
                    </a:p>
                  </a:txBody>
                  <a:tcPr anchor="ctr"/>
                </a:tc>
                <a:extLst>
                  <a:ext uri="{0D108BD9-81ED-4DB2-BD59-A6C34878D82A}">
                    <a16:rowId xmlns:a16="http://schemas.microsoft.com/office/drawing/2014/main" val="10001"/>
                  </a:ext>
                </a:extLst>
              </a:tr>
              <a:tr h="338932">
                <a:tc>
                  <a:txBody>
                    <a:bodyPr/>
                    <a:lstStyle/>
                    <a:p>
                      <a:r>
                        <a:rPr lang="en-US" sz="1600" dirty="0" err="1">
                          <a:solidFill>
                            <a:srgbClr val="3F4443"/>
                          </a:solidFill>
                        </a:rPr>
                        <a:t>Beneficio</a:t>
                      </a:r>
                      <a:r>
                        <a:rPr lang="en-US" sz="1600" dirty="0">
                          <a:solidFill>
                            <a:srgbClr val="3F4443"/>
                          </a:solidFill>
                        </a:rPr>
                        <a:t> </a:t>
                      </a:r>
                      <a:r>
                        <a:rPr lang="en-US" sz="1600" dirty="0" err="1">
                          <a:solidFill>
                            <a:srgbClr val="3F4443"/>
                          </a:solidFill>
                        </a:rPr>
                        <a:t>máximo</a:t>
                      </a:r>
                      <a:endParaRPr lang="en-US" sz="1600" dirty="0">
                        <a:solidFill>
                          <a:srgbClr val="3F4443"/>
                        </a:solidFill>
                      </a:endParaRPr>
                    </a:p>
                  </a:txBody>
                  <a:tcPr anchor="ctr"/>
                </a:tc>
                <a:tc>
                  <a:txBody>
                    <a:bodyPr/>
                    <a:lstStyle/>
                    <a:p>
                      <a:pPr algn="ctr"/>
                      <a:r>
                        <a:rPr lang="en-US" sz="1600" dirty="0">
                          <a:solidFill>
                            <a:srgbClr val="3F4443"/>
                          </a:solidFill>
                        </a:rPr>
                        <a:t>$1,500</a:t>
                      </a:r>
                    </a:p>
                  </a:txBody>
                  <a:tcPr anchor="ctr"/>
                </a:tc>
                <a:extLst>
                  <a:ext uri="{0D108BD9-81ED-4DB2-BD59-A6C34878D82A}">
                    <a16:rowId xmlns:a16="http://schemas.microsoft.com/office/drawing/2014/main" val="10002"/>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s-ES" sz="1600" dirty="0">
                          <a:solidFill>
                            <a:srgbClr val="3F4443"/>
                          </a:solidFill>
                        </a:rPr>
                        <a:t>No se aplica el deducible para la atención preventiva</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Sí</a:t>
                      </a:r>
                      <a:endParaRPr lang="en-US" sz="1600" dirty="0">
                        <a:solidFill>
                          <a:srgbClr val="3F4443"/>
                        </a:solidFill>
                      </a:endParaRPr>
                    </a:p>
                  </a:txBody>
                  <a:tcPr anchor="ctr"/>
                </a:tc>
                <a:extLst>
                  <a:ext uri="{0D108BD9-81ED-4DB2-BD59-A6C34878D82A}">
                    <a16:rowId xmlns:a16="http://schemas.microsoft.com/office/drawing/2014/main" val="10003"/>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Cuidado</a:t>
                      </a:r>
                      <a:r>
                        <a:rPr lang="en-US" sz="1600" dirty="0">
                          <a:solidFill>
                            <a:srgbClr val="3F4443"/>
                          </a:solidFill>
                        </a:rPr>
                        <a:t> </a:t>
                      </a:r>
                      <a:r>
                        <a:rPr lang="en-US" sz="1600" dirty="0" err="1">
                          <a:solidFill>
                            <a:srgbClr val="3F4443"/>
                          </a:solidFill>
                        </a:rPr>
                        <a:t>preventivo</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100%</a:t>
                      </a:r>
                    </a:p>
                  </a:txBody>
                  <a:tcPr anchor="ctr"/>
                </a:tc>
                <a:extLst>
                  <a:ext uri="{0D108BD9-81ED-4DB2-BD59-A6C34878D82A}">
                    <a16:rowId xmlns:a16="http://schemas.microsoft.com/office/drawing/2014/main" val="10004"/>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a:t>
                      </a:r>
                      <a:r>
                        <a:rPr lang="en-US" sz="1600" dirty="0" err="1">
                          <a:solidFill>
                            <a:srgbClr val="3F4443"/>
                          </a:solidFill>
                        </a:rPr>
                        <a:t>Básicos</a:t>
                      </a:r>
                      <a:r>
                        <a:rPr lang="en-US" sz="1600" dirty="0">
                          <a:solidFill>
                            <a:srgbClr val="3F4443"/>
                          </a:solidFill>
                        </a:rPr>
                        <a:t>*</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80% </a:t>
                      </a:r>
                      <a:r>
                        <a:rPr lang="en-US" sz="1600" dirty="0" err="1">
                          <a:solidFill>
                            <a:srgbClr val="3F4443"/>
                          </a:solidFill>
                        </a:rPr>
                        <a:t>después</a:t>
                      </a:r>
                      <a:r>
                        <a:rPr lang="en-US" sz="1600" dirty="0">
                          <a:solidFill>
                            <a:srgbClr val="3F4443"/>
                          </a:solidFill>
                        </a:rPr>
                        <a:t> del deducible</a:t>
                      </a:r>
                    </a:p>
                  </a:txBody>
                  <a:tcPr anchor="ctr"/>
                </a:tc>
                <a:extLst>
                  <a:ext uri="{0D108BD9-81ED-4DB2-BD59-A6C34878D82A}">
                    <a16:rowId xmlns:a16="http://schemas.microsoft.com/office/drawing/2014/main" val="10005"/>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a:t>
                      </a:r>
                      <a:r>
                        <a:rPr lang="en-US" sz="1600" dirty="0" err="1">
                          <a:solidFill>
                            <a:srgbClr val="3F4443"/>
                          </a:solidFill>
                        </a:rPr>
                        <a:t>Mayores</a:t>
                      </a:r>
                      <a:r>
                        <a:rPr lang="en-US" sz="1600" dirty="0">
                          <a:solidFill>
                            <a:srgbClr val="3F4443"/>
                          </a:solidFill>
                        </a:rPr>
                        <a:t>*</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a:t>
                      </a:r>
                      <a:r>
                        <a:rPr lang="en-US" sz="1600" dirty="0" err="1">
                          <a:solidFill>
                            <a:srgbClr val="3F4443"/>
                          </a:solidFill>
                        </a:rPr>
                        <a:t>después</a:t>
                      </a:r>
                      <a:r>
                        <a:rPr lang="en-US" sz="1600" dirty="0">
                          <a:solidFill>
                            <a:srgbClr val="3F4443"/>
                          </a:solidFill>
                        </a:rPr>
                        <a:t> del deducible </a:t>
                      </a:r>
                    </a:p>
                  </a:txBody>
                  <a:tcPr anchor="ctr"/>
                </a:tc>
                <a:extLst>
                  <a:ext uri="{0D108BD9-81ED-4DB2-BD59-A6C34878D82A}">
                    <a16:rowId xmlns:a16="http://schemas.microsoft.com/office/drawing/2014/main" val="10006"/>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Servicios</a:t>
                      </a:r>
                      <a:r>
                        <a:rPr lang="en-US" sz="1600" dirty="0">
                          <a:solidFill>
                            <a:srgbClr val="3F4443"/>
                          </a:solidFill>
                        </a:rPr>
                        <a:t> de </a:t>
                      </a:r>
                      <a:r>
                        <a:rPr lang="en-US" sz="1600" dirty="0" err="1">
                          <a:solidFill>
                            <a:srgbClr val="3F4443"/>
                          </a:solidFill>
                        </a:rPr>
                        <a:t>Ortodoncia</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s-ES" sz="1600" dirty="0">
                          <a:solidFill>
                            <a:srgbClr val="3F4443"/>
                          </a:solidFill>
                        </a:rPr>
                        <a:t>50% con un máximo de por vida de $1,500 </a:t>
                      </a:r>
                      <a:endParaRPr lang="en-US" sz="1600" dirty="0">
                        <a:solidFill>
                          <a:srgbClr val="3F4443"/>
                        </a:solidFill>
                      </a:endParaRPr>
                    </a:p>
                  </a:txBody>
                  <a:tcPr anchor="ctr"/>
                </a:tc>
                <a:extLst>
                  <a:ext uri="{0D108BD9-81ED-4DB2-BD59-A6C34878D82A}">
                    <a16:rowId xmlns:a16="http://schemas.microsoft.com/office/drawing/2014/main" val="10007"/>
                  </a:ext>
                </a:extLst>
              </a:tr>
            </a:tbl>
          </a:graphicData>
        </a:graphic>
      </p:graphicFrame>
      <p:graphicFrame>
        <p:nvGraphicFramePr>
          <p:cNvPr id="11" name="Dental_Plan_1_Table">
            <a:extLst>
              <a:ext uri="{FF2B5EF4-FFF2-40B4-BE49-F238E27FC236}">
                <a16:creationId xmlns:a16="http://schemas.microsoft.com/office/drawing/2014/main" id="{71B07370-AE34-2F92-080B-384806113EA0}"/>
              </a:ext>
            </a:extLst>
          </p:cNvPr>
          <p:cNvGraphicFramePr>
            <a:graphicFrameLocks noGrp="1"/>
          </p:cNvGraphicFramePr>
          <p:nvPr>
            <p:extLst>
              <p:ext uri="{D42A27DB-BD31-4B8C-83A1-F6EECF244321}">
                <p14:modId xmlns:p14="http://schemas.microsoft.com/office/powerpoint/2010/main" val="3948887064"/>
              </p:ext>
            </p:extLst>
          </p:nvPr>
        </p:nvGraphicFramePr>
        <p:xfrm>
          <a:off x="381000" y="4868345"/>
          <a:ext cx="5410200" cy="1152862"/>
        </p:xfrm>
        <a:graphic>
          <a:graphicData uri="http://schemas.openxmlformats.org/drawingml/2006/table">
            <a:tbl>
              <a:tblPr firstRow="1" bandRow="1">
                <a:tableStyleId>{7E9639D4-E3E2-4D34-9284-5A2195B3D0D7}</a:tableStyleId>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232185">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Contribuciones</a:t>
                      </a:r>
                      <a:r>
                        <a:rPr lang="en-US" sz="1400" dirty="0">
                          <a:solidFill>
                            <a:schemeClr val="bg1"/>
                          </a:solidFill>
                        </a:rPr>
                        <a:t> </a:t>
                      </a:r>
                      <a:r>
                        <a:rPr lang="en-US" sz="1400" dirty="0" err="1">
                          <a:solidFill>
                            <a:schemeClr val="bg1"/>
                          </a:solidFill>
                        </a:rPr>
                        <a:t>semanales</a:t>
                      </a:r>
                      <a:r>
                        <a:rPr lang="en-US" sz="1400" dirty="0">
                          <a:solidFill>
                            <a:schemeClr val="bg1"/>
                          </a:solidFill>
                        </a:rPr>
                        <a:t> </a:t>
                      </a:r>
                    </a:p>
                  </a:txBody>
                  <a:tcPr anchor="ctr">
                    <a:solidFill>
                      <a:srgbClr val="FF4713"/>
                    </a:solidFill>
                  </a:tcPr>
                </a:tc>
                <a:extLst>
                  <a:ext uri="{0D108BD9-81ED-4DB2-BD59-A6C34878D82A}">
                    <a16:rowId xmlns:a16="http://schemas.microsoft.com/office/drawing/2014/main" val="10000"/>
                  </a:ext>
                </a:extLst>
              </a:tr>
              <a:tr h="424031">
                <a:tc>
                  <a:txBody>
                    <a:bodyPr/>
                    <a:lstStyle/>
                    <a:p>
                      <a:r>
                        <a:rPr lang="en-US" sz="1600" dirty="0" err="1">
                          <a:solidFill>
                            <a:srgbClr val="3F4443"/>
                          </a:solidFill>
                        </a:rPr>
                        <a:t>Empleado</a:t>
                      </a:r>
                      <a:r>
                        <a:rPr lang="en-US" sz="1600" dirty="0">
                          <a:solidFill>
                            <a:srgbClr val="3F4443"/>
                          </a:solidFill>
                        </a:rPr>
                        <a:t> </a:t>
                      </a:r>
                    </a:p>
                  </a:txBody>
                  <a:tcPr anchor="ctr"/>
                </a:tc>
                <a:tc>
                  <a:txBody>
                    <a:bodyPr/>
                    <a:lstStyle/>
                    <a:p>
                      <a:pPr algn="ctr"/>
                      <a:r>
                        <a:rPr lang="en-US" sz="1600" dirty="0">
                          <a:solidFill>
                            <a:srgbClr val="3F4443"/>
                          </a:solidFill>
                        </a:rPr>
                        <a:t>$3.01</a:t>
                      </a:r>
                    </a:p>
                  </a:txBody>
                  <a:tcPr anchor="ctr"/>
                </a:tc>
                <a:extLst>
                  <a:ext uri="{0D108BD9-81ED-4DB2-BD59-A6C34878D82A}">
                    <a16:rowId xmlns:a16="http://schemas.microsoft.com/office/drawing/2014/main" val="10001"/>
                  </a:ext>
                </a:extLst>
              </a:tr>
              <a:tr h="424031">
                <a:tc>
                  <a:txBody>
                    <a:bodyPr/>
                    <a:lstStyle/>
                    <a:p>
                      <a:r>
                        <a:rPr lang="en-US" sz="1600" dirty="0">
                          <a:solidFill>
                            <a:srgbClr val="3F4443"/>
                          </a:solidFill>
                        </a:rPr>
                        <a:t>Familia </a:t>
                      </a:r>
                    </a:p>
                  </a:txBody>
                  <a:tcPr anchor="ctr"/>
                </a:tc>
                <a:tc>
                  <a:txBody>
                    <a:bodyPr/>
                    <a:lstStyle/>
                    <a:p>
                      <a:pPr algn="ctr"/>
                      <a:r>
                        <a:rPr lang="en-US" sz="1600" dirty="0">
                          <a:solidFill>
                            <a:srgbClr val="3F4443"/>
                          </a:solidFill>
                        </a:rPr>
                        <a:t>$7.39 </a:t>
                      </a:r>
                    </a:p>
                  </a:txBody>
                  <a:tcPr anchor="ctr"/>
                </a:tc>
                <a:extLst>
                  <a:ext uri="{0D108BD9-81ED-4DB2-BD59-A6C34878D82A}">
                    <a16:rowId xmlns:a16="http://schemas.microsoft.com/office/drawing/2014/main" val="10002"/>
                  </a:ext>
                </a:extLst>
              </a:tr>
            </a:tbl>
          </a:graphicData>
        </a:graphic>
      </p:graphicFrame>
      <p:pic>
        <p:nvPicPr>
          <p:cNvPr id="12" name="Picture 11">
            <a:extLst>
              <a:ext uri="{FF2B5EF4-FFF2-40B4-BE49-F238E27FC236}">
                <a16:creationId xmlns:a16="http://schemas.microsoft.com/office/drawing/2014/main" id="{FE5B60A6-3CF1-982C-1A1F-8621578AADA3}"/>
              </a:ext>
            </a:extLst>
          </p:cNvPr>
          <p:cNvPicPr>
            <a:picLocks noChangeAspect="1"/>
          </p:cNvPicPr>
          <p:nvPr/>
        </p:nvPicPr>
        <p:blipFill>
          <a:blip r:embed="rId3"/>
          <a:stretch>
            <a:fillRect/>
          </a:stretch>
        </p:blipFill>
        <p:spPr>
          <a:xfrm>
            <a:off x="7125140" y="315510"/>
            <a:ext cx="1654132" cy="536031"/>
          </a:xfrm>
          <a:prstGeom prst="rect">
            <a:avLst/>
          </a:prstGeom>
        </p:spPr>
      </p:pic>
      <p:sp>
        <p:nvSpPr>
          <p:cNvPr id="13" name="TextBox 12">
            <a:extLst>
              <a:ext uri="{FF2B5EF4-FFF2-40B4-BE49-F238E27FC236}">
                <a16:creationId xmlns:a16="http://schemas.microsoft.com/office/drawing/2014/main" id="{35D88B6C-0493-E579-91D5-1A3AFA35B864}"/>
              </a:ext>
            </a:extLst>
          </p:cNvPr>
          <p:cNvSpPr txBox="1"/>
          <p:nvPr/>
        </p:nvSpPr>
        <p:spPr>
          <a:xfrm>
            <a:off x="5810865" y="5075444"/>
            <a:ext cx="2590800" cy="954107"/>
          </a:xfrm>
          <a:prstGeom prst="rect">
            <a:avLst/>
          </a:prstGeom>
          <a:noFill/>
        </p:spPr>
        <p:txBody>
          <a:bodyPr wrap="square" rtlCol="0">
            <a:spAutoFit/>
          </a:bodyPr>
          <a:lstStyle/>
          <a:p>
            <a:pPr algn="ctr"/>
            <a:r>
              <a:rPr lang="es-ES" sz="1400" dirty="0">
                <a:solidFill>
                  <a:srgbClr val="3F4443"/>
                </a:solidFill>
              </a:rPr>
              <a:t>Se muestran las contribuciones de los empleados, Vinylmax cubre el 50% del costo</a:t>
            </a:r>
            <a:r>
              <a:rPr lang="en-US" sz="1400" dirty="0">
                <a:solidFill>
                  <a:srgbClr val="3F4443"/>
                </a:solidFill>
              </a:rPr>
              <a:t>.</a:t>
            </a:r>
          </a:p>
        </p:txBody>
      </p:sp>
      <p:pic>
        <p:nvPicPr>
          <p:cNvPr id="19" name="Picture 18">
            <a:extLst>
              <a:ext uri="{FF2B5EF4-FFF2-40B4-BE49-F238E27FC236}">
                <a16:creationId xmlns:a16="http://schemas.microsoft.com/office/drawing/2014/main" id="{141EF4B9-5789-43C4-16EA-3A970107E195}"/>
              </a:ext>
            </a:extLst>
          </p:cNvPr>
          <p:cNvPicPr>
            <a:picLocks noChangeAspect="1"/>
          </p:cNvPicPr>
          <p:nvPr/>
        </p:nvPicPr>
        <p:blipFill rotWithShape="1">
          <a:blip r:embed="rId4"/>
          <a:srcRect b="12908"/>
          <a:stretch/>
        </p:blipFill>
        <p:spPr>
          <a:xfrm>
            <a:off x="396683" y="138110"/>
            <a:ext cx="1905000" cy="1397366"/>
          </a:xfrm>
          <a:prstGeom prst="rect">
            <a:avLst/>
          </a:prstGeom>
        </p:spPr>
      </p:pic>
    </p:spTree>
    <p:extLst>
      <p:ext uri="{BB962C8B-B14F-4D97-AF65-F5344CB8AC3E}">
        <p14:creationId xmlns:p14="http://schemas.microsoft.com/office/powerpoint/2010/main" val="12043641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Seguro de </a:t>
            </a:r>
            <a:r>
              <a:rPr lang="en-US" dirty="0" err="1"/>
              <a:t>Visión</a:t>
            </a:r>
            <a:r>
              <a:rPr lang="en-US" dirty="0"/>
              <a:t>  </a:t>
            </a:r>
            <a:br>
              <a:rPr lang="en-US" b="0" cap="none" dirty="0"/>
            </a:br>
            <a:endParaRPr lang="en-US" dirty="0"/>
          </a:p>
        </p:txBody>
      </p:sp>
      <p:pic>
        <p:nvPicPr>
          <p:cNvPr id="6" name="Picture 5">
            <a:extLst>
              <a:ext uri="{FF2B5EF4-FFF2-40B4-BE49-F238E27FC236}">
                <a16:creationId xmlns:a16="http://schemas.microsoft.com/office/drawing/2014/main" id="{CFE24011-3F94-463C-BD58-FDDCDD57A7BC}"/>
              </a:ext>
            </a:extLst>
          </p:cNvPr>
          <p:cNvPicPr>
            <a:picLocks noChangeAspect="1"/>
          </p:cNvPicPr>
          <p:nvPr/>
        </p:nvPicPr>
        <p:blipFill>
          <a:blip r:embed="rId3"/>
          <a:stretch>
            <a:fillRect/>
          </a:stretch>
        </p:blipFill>
        <p:spPr>
          <a:xfrm>
            <a:off x="2052591" y="1312807"/>
            <a:ext cx="5028847" cy="4525963"/>
          </a:xfrm>
          <a:prstGeom prst="rect">
            <a:avLst/>
          </a:prstGeom>
          <a:noFill/>
        </p:spPr>
      </p:pic>
    </p:spTree>
    <p:extLst>
      <p:ext uri="{BB962C8B-B14F-4D97-AF65-F5344CB8AC3E}">
        <p14:creationId xmlns:p14="http://schemas.microsoft.com/office/powerpoint/2010/main" val="17144829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82E745-C254-795A-8A8F-AD73B4D71521}"/>
              </a:ext>
            </a:extLst>
          </p:cNvPr>
          <p:cNvSpPr>
            <a:spLocks noGrp="1"/>
          </p:cNvSpPr>
          <p:nvPr>
            <p:ph type="title"/>
          </p:nvPr>
        </p:nvSpPr>
        <p:spPr>
          <a:xfrm>
            <a:off x="2667000" y="285509"/>
            <a:ext cx="6477000" cy="868362"/>
          </a:xfrm>
        </p:spPr>
        <p:txBody>
          <a:bodyPr/>
          <a:lstStyle/>
          <a:p>
            <a:r>
              <a:rPr lang="en-US" dirty="0"/>
              <a:t>Seguro de </a:t>
            </a:r>
            <a:r>
              <a:rPr lang="en-US" dirty="0" err="1"/>
              <a:t>Visión</a:t>
            </a:r>
            <a:endParaRPr lang="en-US" dirty="0">
              <a:solidFill>
                <a:srgbClr val="FF4713"/>
              </a:solidFill>
            </a:endParaRPr>
          </a:p>
        </p:txBody>
      </p:sp>
      <p:graphicFrame>
        <p:nvGraphicFramePr>
          <p:cNvPr id="7" name="Vision_Plan_1_Table">
            <a:extLst>
              <a:ext uri="{FF2B5EF4-FFF2-40B4-BE49-F238E27FC236}">
                <a16:creationId xmlns:a16="http://schemas.microsoft.com/office/drawing/2014/main" id="{99CBA438-0831-107E-97CB-DA01112639A1}"/>
              </a:ext>
            </a:extLst>
          </p:cNvPr>
          <p:cNvGraphicFramePr>
            <a:graphicFrameLocks noGrp="1"/>
          </p:cNvGraphicFramePr>
          <p:nvPr>
            <p:extLst>
              <p:ext uri="{D42A27DB-BD31-4B8C-83A1-F6EECF244321}">
                <p14:modId xmlns:p14="http://schemas.microsoft.com/office/powerpoint/2010/main" val="1898920182"/>
              </p:ext>
            </p:extLst>
          </p:nvPr>
        </p:nvGraphicFramePr>
        <p:xfrm>
          <a:off x="411480" y="1828800"/>
          <a:ext cx="8580120" cy="2819400"/>
        </p:xfrm>
        <a:graphic>
          <a:graphicData uri="http://schemas.openxmlformats.org/drawingml/2006/table">
            <a:tbl>
              <a:tblPr firstRow="1" bandRow="1">
                <a:tableStyleId>{7E9639D4-E3E2-4D34-9284-5A2195B3D0D7}</a:tableStyleId>
              </a:tblPr>
              <a:tblGrid>
                <a:gridCol w="4290060">
                  <a:extLst>
                    <a:ext uri="{9D8B030D-6E8A-4147-A177-3AD203B41FA5}">
                      <a16:colId xmlns:a16="http://schemas.microsoft.com/office/drawing/2014/main" val="20000"/>
                    </a:ext>
                  </a:extLst>
                </a:gridCol>
                <a:gridCol w="4290060">
                  <a:extLst>
                    <a:ext uri="{9D8B030D-6E8A-4147-A177-3AD203B41FA5}">
                      <a16:colId xmlns:a16="http://schemas.microsoft.com/office/drawing/2014/main" val="20001"/>
                    </a:ext>
                  </a:extLst>
                </a:gridCol>
              </a:tblGrid>
              <a:tr h="352425">
                <a:tc>
                  <a:txBody>
                    <a:bodyPr/>
                    <a:lstStyle/>
                    <a:p>
                      <a:endParaRPr lang="en-US" sz="1100" dirty="0">
                        <a:solidFill>
                          <a:schemeClr val="bg1"/>
                        </a:solidFill>
                      </a:endParaRPr>
                    </a:p>
                  </a:txBody>
                  <a:tcPr anchor="ctr">
                    <a:solidFill>
                      <a:srgbClr val="FF4713"/>
                    </a:solidFill>
                  </a:tcPr>
                </a:tc>
                <a:tc>
                  <a:txBody>
                    <a:bodyPr/>
                    <a:lstStyle/>
                    <a:p>
                      <a:pPr algn="ctr"/>
                      <a:r>
                        <a:rPr lang="en-US" sz="1300" dirty="0">
                          <a:solidFill>
                            <a:schemeClr val="bg1"/>
                          </a:solidFill>
                        </a:rPr>
                        <a:t>Plan de </a:t>
                      </a:r>
                      <a:r>
                        <a:rPr lang="en-US" sz="1300" dirty="0" err="1">
                          <a:solidFill>
                            <a:schemeClr val="bg1"/>
                          </a:solidFill>
                        </a:rPr>
                        <a:t>visión</a:t>
                      </a:r>
                      <a:endParaRPr lang="en-US" sz="11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352425">
                <a:tc>
                  <a:txBody>
                    <a:bodyPr/>
                    <a:lstStyle/>
                    <a:p>
                      <a:r>
                        <a:rPr lang="en-US" sz="1400" dirty="0">
                          <a:solidFill>
                            <a:srgbClr val="3F4443"/>
                          </a:solidFill>
                        </a:rPr>
                        <a:t>Copago del examen</a:t>
                      </a:r>
                    </a:p>
                  </a:txBody>
                  <a:tcPr anchor="ctr"/>
                </a:tc>
                <a:tc>
                  <a:txBody>
                    <a:bodyPr/>
                    <a:lstStyle/>
                    <a:p>
                      <a:pPr algn="ctr"/>
                      <a:r>
                        <a:rPr lang="en-US" sz="1400" dirty="0">
                          <a:solidFill>
                            <a:srgbClr val="3F4443"/>
                          </a:solidFill>
                        </a:rPr>
                        <a:t>Copago de $10</a:t>
                      </a:r>
                    </a:p>
                  </a:txBody>
                  <a:tcPr anchor="ctr"/>
                </a:tc>
                <a:extLst>
                  <a:ext uri="{0D108BD9-81ED-4DB2-BD59-A6C34878D82A}">
                    <a16:rowId xmlns:a16="http://schemas.microsoft.com/office/drawing/2014/main" val="10001"/>
                  </a:ext>
                </a:extLst>
              </a:tr>
              <a:tr h="352425">
                <a:tc>
                  <a:txBody>
                    <a:bodyPr/>
                    <a:lstStyle/>
                    <a:p>
                      <a:r>
                        <a:rPr lang="en-US" sz="1400" dirty="0">
                          <a:solidFill>
                            <a:srgbClr val="3F4443"/>
                          </a:solidFill>
                        </a:rPr>
                        <a:t>Copago de </a:t>
                      </a:r>
                      <a:r>
                        <a:rPr lang="en-US" sz="1400" dirty="0" err="1">
                          <a:solidFill>
                            <a:srgbClr val="3F4443"/>
                          </a:solidFill>
                        </a:rPr>
                        <a:t>materiales</a:t>
                      </a:r>
                      <a:endParaRPr lang="en-US" sz="1400" dirty="0">
                        <a:solidFill>
                          <a:srgbClr val="3F4443"/>
                        </a:solidFill>
                      </a:endParaRPr>
                    </a:p>
                  </a:txBody>
                  <a:tcPr anchor="ctr"/>
                </a:tc>
                <a:tc>
                  <a:txBody>
                    <a:bodyPr/>
                    <a:lstStyle/>
                    <a:p>
                      <a:pPr algn="ctr"/>
                      <a:r>
                        <a:rPr lang="en-US" sz="1400" dirty="0">
                          <a:solidFill>
                            <a:srgbClr val="3F4443"/>
                          </a:solidFill>
                        </a:rPr>
                        <a:t>Copago de $25</a:t>
                      </a:r>
                    </a:p>
                  </a:txBody>
                  <a:tcPr anchor="ctr"/>
                </a:tc>
                <a:extLst>
                  <a:ext uri="{0D108BD9-81ED-4DB2-BD59-A6C34878D82A}">
                    <a16:rowId xmlns:a16="http://schemas.microsoft.com/office/drawing/2014/main" val="10002"/>
                  </a:ext>
                </a:extLst>
              </a:tr>
              <a:tr h="352425">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500" dirty="0">
                          <a:solidFill>
                            <a:schemeClr val="bg1"/>
                          </a:solidFill>
                        </a:rPr>
                        <a:t>Beneficios y </a:t>
                      </a:r>
                      <a:r>
                        <a:rPr lang="en-US" sz="1500" dirty="0" err="1">
                          <a:solidFill>
                            <a:schemeClr val="bg1"/>
                          </a:solidFill>
                        </a:rPr>
                        <a:t>frecuencia</a:t>
                      </a:r>
                      <a:endParaRPr lang="en-US" sz="1000" dirty="0">
                        <a:solidFill>
                          <a:schemeClr val="bg1"/>
                        </a:solidFill>
                      </a:endParaRPr>
                    </a:p>
                  </a:txBody>
                  <a:tcPr anchor="ctr">
                    <a:solidFill>
                      <a:srgbClr val="FF4713"/>
                    </a:solidFill>
                  </a:tcPr>
                </a:tc>
                <a:tc hMerge="1">
                  <a:txBody>
                    <a:bodyPr/>
                    <a:lstStyle/>
                    <a:p>
                      <a:endParaRPr/>
                    </a:p>
                  </a:txBody>
                  <a:tcPr/>
                </a:tc>
                <a:extLst>
                  <a:ext uri="{0D108BD9-81ED-4DB2-BD59-A6C34878D82A}">
                    <a16:rowId xmlns:a16="http://schemas.microsoft.com/office/drawing/2014/main" val="10003"/>
                  </a:ext>
                </a:extLst>
              </a:tr>
              <a:tr h="352425">
                <a:tc>
                  <a:txBody>
                    <a:bodyPr/>
                    <a:lstStyle/>
                    <a:p>
                      <a:r>
                        <a:rPr lang="en-US" sz="1400" dirty="0">
                          <a:solidFill>
                            <a:srgbClr val="3F4443"/>
                          </a:solidFill>
                        </a:rPr>
                        <a:t>Examen</a:t>
                      </a:r>
                    </a:p>
                  </a:txBody>
                  <a:tcPr anchor="ctr"/>
                </a:tc>
                <a:tc>
                  <a:txBody>
                    <a:bodyPr/>
                    <a:lstStyle/>
                    <a:p>
                      <a:pPr algn="ctr"/>
                      <a:r>
                        <a:rPr lang="en-US" sz="1400" dirty="0" err="1">
                          <a:solidFill>
                            <a:srgbClr val="3F4443"/>
                          </a:solidFill>
                        </a:rPr>
                        <a:t>Cubierto</a:t>
                      </a:r>
                      <a:r>
                        <a:rPr lang="en-US" sz="1400" dirty="0">
                          <a:solidFill>
                            <a:srgbClr val="3F4443"/>
                          </a:solidFill>
                        </a:rPr>
                        <a:t> </a:t>
                      </a:r>
                      <a:r>
                        <a:rPr lang="en-US" sz="1400" dirty="0" err="1">
                          <a:solidFill>
                            <a:srgbClr val="3F4443"/>
                          </a:solidFill>
                        </a:rPr>
                        <a:t>cada</a:t>
                      </a:r>
                      <a:r>
                        <a:rPr lang="en-US" sz="1400" dirty="0">
                          <a:solidFill>
                            <a:srgbClr val="3F4443"/>
                          </a:solidFill>
                        </a:rPr>
                        <a:t> 12 meses</a:t>
                      </a:r>
                    </a:p>
                  </a:txBody>
                  <a:tcPr anchor="ctr"/>
                </a:tc>
                <a:extLst>
                  <a:ext uri="{0D108BD9-81ED-4DB2-BD59-A6C34878D82A}">
                    <a16:rowId xmlns:a16="http://schemas.microsoft.com/office/drawing/2014/main" val="10004"/>
                  </a:ext>
                </a:extLst>
              </a:tr>
              <a:tr h="352425">
                <a:tc>
                  <a:txBody>
                    <a:bodyPr/>
                    <a:lstStyle/>
                    <a:p>
                      <a:r>
                        <a:rPr lang="en-US" sz="1400" dirty="0" err="1">
                          <a:solidFill>
                            <a:srgbClr val="3F4443"/>
                          </a:solidFill>
                        </a:rPr>
                        <a:t>Lentes</a:t>
                      </a:r>
                      <a:endParaRPr lang="en-US" sz="1400" dirty="0">
                        <a:solidFill>
                          <a:srgbClr val="3F4443"/>
                        </a:solidFill>
                      </a:endParaRPr>
                    </a:p>
                  </a:txBody>
                  <a:tcPr anchor="ctr"/>
                </a:tc>
                <a:tc>
                  <a:txBody>
                    <a:bodyPr/>
                    <a:lstStyle/>
                    <a:p>
                      <a:pPr algn="ctr"/>
                      <a:r>
                        <a:rPr lang="en-US" sz="1400" dirty="0">
                          <a:solidFill>
                            <a:srgbClr val="3F4443"/>
                          </a:solidFill>
                        </a:rPr>
                        <a:t>Copago de $25 </a:t>
                      </a:r>
                      <a:r>
                        <a:rPr lang="en-US" sz="1400" dirty="0" err="1">
                          <a:solidFill>
                            <a:srgbClr val="3F4443"/>
                          </a:solidFill>
                        </a:rPr>
                        <a:t>cada</a:t>
                      </a:r>
                      <a:r>
                        <a:rPr lang="en-US" sz="1400" dirty="0">
                          <a:solidFill>
                            <a:srgbClr val="3F4443"/>
                          </a:solidFill>
                        </a:rPr>
                        <a:t> 12 mese</a:t>
                      </a:r>
                    </a:p>
                  </a:txBody>
                  <a:tcPr anchor="ctr"/>
                </a:tc>
                <a:extLst>
                  <a:ext uri="{0D108BD9-81ED-4DB2-BD59-A6C34878D82A}">
                    <a16:rowId xmlns:a16="http://schemas.microsoft.com/office/drawing/2014/main" val="10005"/>
                  </a:ext>
                </a:extLst>
              </a:tr>
              <a:tr h="352425">
                <a:tc>
                  <a:txBody>
                    <a:bodyPr/>
                    <a:lstStyle/>
                    <a:p>
                      <a:r>
                        <a:rPr lang="en-US" sz="1400" dirty="0">
                          <a:solidFill>
                            <a:srgbClr val="3F4443"/>
                          </a:solidFill>
                        </a:rPr>
                        <a:t>Marcos</a:t>
                      </a:r>
                    </a:p>
                  </a:txBody>
                  <a:tcPr anchor="ctr"/>
                </a:tc>
                <a:tc>
                  <a:txBody>
                    <a:bodyPr/>
                    <a:lstStyle/>
                    <a:p>
                      <a:pPr algn="ctr"/>
                      <a:r>
                        <a:rPr lang="es-ES" sz="1400" dirty="0">
                          <a:solidFill>
                            <a:srgbClr val="3F4443"/>
                          </a:solidFill>
                        </a:rPr>
                        <a:t>Asignación de $130, 20% del saldo, cada 24 meses </a:t>
                      </a:r>
                      <a:endParaRPr lang="en-US" sz="1400" dirty="0">
                        <a:solidFill>
                          <a:srgbClr val="3F4443"/>
                        </a:solidFill>
                      </a:endParaRPr>
                    </a:p>
                  </a:txBody>
                  <a:tcPr anchor="ctr"/>
                </a:tc>
                <a:extLst>
                  <a:ext uri="{0D108BD9-81ED-4DB2-BD59-A6C34878D82A}">
                    <a16:rowId xmlns:a16="http://schemas.microsoft.com/office/drawing/2014/main" val="10006"/>
                  </a:ext>
                </a:extLst>
              </a:tr>
              <a:tr h="352425">
                <a:tc>
                  <a:txBody>
                    <a:bodyPr/>
                    <a:lstStyle/>
                    <a:p>
                      <a:r>
                        <a:rPr lang="en-US" sz="1400" dirty="0" err="1">
                          <a:solidFill>
                            <a:srgbClr val="3F4443"/>
                          </a:solidFill>
                        </a:rPr>
                        <a:t>Lentes</a:t>
                      </a:r>
                      <a:r>
                        <a:rPr lang="en-US" sz="1400" dirty="0">
                          <a:solidFill>
                            <a:srgbClr val="3F4443"/>
                          </a:solidFill>
                        </a:rPr>
                        <a:t> de </a:t>
                      </a:r>
                      <a:r>
                        <a:rPr lang="en-US" sz="1400" dirty="0" err="1">
                          <a:solidFill>
                            <a:srgbClr val="3F4443"/>
                          </a:solidFill>
                        </a:rPr>
                        <a:t>contacto</a:t>
                      </a:r>
                      <a:r>
                        <a:rPr lang="en-US" sz="1400" dirty="0">
                          <a:solidFill>
                            <a:srgbClr val="3F4443"/>
                          </a:solidFill>
                        </a:rPr>
                        <a:t> </a:t>
                      </a:r>
                      <a:r>
                        <a:rPr lang="en-US" sz="1400" dirty="0" err="1">
                          <a:solidFill>
                            <a:srgbClr val="3F4443"/>
                          </a:solidFill>
                        </a:rPr>
                        <a:t>electivos</a:t>
                      </a:r>
                      <a:r>
                        <a:rPr lang="en-US" sz="1400" dirty="0">
                          <a:solidFill>
                            <a:srgbClr val="3F4443"/>
                          </a:solidFill>
                        </a:rPr>
                        <a:t> (</a:t>
                      </a:r>
                      <a:r>
                        <a:rPr lang="en-US" sz="1400" dirty="0" err="1">
                          <a:solidFill>
                            <a:srgbClr val="3F4443"/>
                          </a:solidFill>
                        </a:rPr>
                        <a:t>en</a:t>
                      </a:r>
                      <a:r>
                        <a:rPr lang="en-US" sz="1400" dirty="0">
                          <a:solidFill>
                            <a:srgbClr val="3F4443"/>
                          </a:solidFill>
                        </a:rPr>
                        <a:t> </a:t>
                      </a:r>
                      <a:r>
                        <a:rPr lang="en-US" sz="1400" dirty="0" err="1">
                          <a:solidFill>
                            <a:srgbClr val="3F4443"/>
                          </a:solidFill>
                        </a:rPr>
                        <a:t>lugar</a:t>
                      </a:r>
                      <a:r>
                        <a:rPr lang="en-US" sz="1400" dirty="0">
                          <a:solidFill>
                            <a:srgbClr val="3F4443"/>
                          </a:solidFill>
                        </a:rPr>
                        <a:t> de </a:t>
                      </a:r>
                      <a:r>
                        <a:rPr lang="en-US" sz="1400" dirty="0" err="1">
                          <a:solidFill>
                            <a:srgbClr val="3F4443"/>
                          </a:solidFill>
                        </a:rPr>
                        <a:t>lentes</a:t>
                      </a:r>
                      <a:r>
                        <a:rPr lang="en-US" sz="1400" dirty="0">
                          <a:solidFill>
                            <a:srgbClr val="3F4443"/>
                          </a:solidFill>
                        </a:rPr>
                        <a:t>)</a:t>
                      </a:r>
                      <a:endParaRPr lang="en-US" sz="1400" b="1" dirty="0">
                        <a:solidFill>
                          <a:srgbClr val="3F4443"/>
                        </a:solidFill>
                        <a:latin typeface="Arial" panose="020B0604020202020204" pitchFamily="34" charset="0"/>
                      </a:endParaRPr>
                    </a:p>
                  </a:txBody>
                  <a:tcPr anchor="ctr"/>
                </a:tc>
                <a:tc>
                  <a:txBody>
                    <a:bodyPr/>
                    <a:lstStyle/>
                    <a:p>
                      <a:pPr algn="ctr"/>
                      <a:r>
                        <a:rPr lang="es-ES" sz="1400" dirty="0">
                          <a:solidFill>
                            <a:srgbClr val="3F4443"/>
                          </a:solidFill>
                        </a:rPr>
                        <a:t>Asignación de $130, 15% del saldo, cada 12 meses </a:t>
                      </a:r>
                      <a:endParaRPr lang="en-US" sz="1400" dirty="0">
                        <a:solidFill>
                          <a:srgbClr val="3F4443"/>
                        </a:solidFill>
                      </a:endParaRPr>
                    </a:p>
                  </a:txBody>
                  <a:tcPr anchor="ctr"/>
                </a:tc>
                <a:extLst>
                  <a:ext uri="{0D108BD9-81ED-4DB2-BD59-A6C34878D82A}">
                    <a16:rowId xmlns:a16="http://schemas.microsoft.com/office/drawing/2014/main" val="10007"/>
                  </a:ext>
                </a:extLst>
              </a:tr>
            </a:tbl>
          </a:graphicData>
        </a:graphic>
      </p:graphicFrame>
      <p:graphicFrame>
        <p:nvGraphicFramePr>
          <p:cNvPr id="8" name="Dental_Plan_1_Table">
            <a:extLst>
              <a:ext uri="{FF2B5EF4-FFF2-40B4-BE49-F238E27FC236}">
                <a16:creationId xmlns:a16="http://schemas.microsoft.com/office/drawing/2014/main" id="{ABD5BFF0-7BE5-E8C4-25CB-4437AF288630}"/>
              </a:ext>
            </a:extLst>
          </p:cNvPr>
          <p:cNvGraphicFramePr>
            <a:graphicFrameLocks noGrp="1"/>
          </p:cNvGraphicFramePr>
          <p:nvPr>
            <p:extLst>
              <p:ext uri="{D42A27DB-BD31-4B8C-83A1-F6EECF244321}">
                <p14:modId xmlns:p14="http://schemas.microsoft.com/office/powerpoint/2010/main" val="944726737"/>
              </p:ext>
            </p:extLst>
          </p:nvPr>
        </p:nvGraphicFramePr>
        <p:xfrm>
          <a:off x="445893" y="4852573"/>
          <a:ext cx="5486400" cy="1524000"/>
        </p:xfrm>
        <a:graphic>
          <a:graphicData uri="http://schemas.openxmlformats.org/drawingml/2006/table">
            <a:tbl>
              <a:tblPr firstRow="1" bandRow="1">
                <a:tableStyleId>{7E9639D4-E3E2-4D34-9284-5A2195B3D0D7}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191603">
                <a:tc>
                  <a:txBody>
                    <a:bodyPr/>
                    <a:lstStyle/>
                    <a:p>
                      <a:endParaRPr lang="en-US" sz="1100" dirty="0">
                        <a:solidFill>
                          <a:schemeClr val="bg1"/>
                        </a:solidFill>
                      </a:endParaRPr>
                    </a:p>
                  </a:txBody>
                  <a:tcPr>
                    <a:solidFill>
                      <a:srgbClr val="FF4713"/>
                    </a:solidFill>
                  </a:tcPr>
                </a:tc>
                <a:tc>
                  <a:txBody>
                    <a:bodyPr/>
                    <a:lstStyle/>
                    <a:p>
                      <a:pPr algn="ctr"/>
                      <a:r>
                        <a:rPr lang="en-US" sz="1400" dirty="0" err="1">
                          <a:solidFill>
                            <a:schemeClr val="bg1"/>
                          </a:solidFill>
                        </a:rPr>
                        <a:t>Contribuciones</a:t>
                      </a:r>
                      <a:r>
                        <a:rPr lang="en-US" sz="1400" dirty="0">
                          <a:solidFill>
                            <a:schemeClr val="bg1"/>
                          </a:solidFill>
                        </a:rPr>
                        <a:t> </a:t>
                      </a:r>
                      <a:r>
                        <a:rPr lang="en-US" sz="1400" dirty="0" err="1">
                          <a:solidFill>
                            <a:schemeClr val="bg1"/>
                          </a:solidFill>
                        </a:rPr>
                        <a:t>semanales</a:t>
                      </a:r>
                      <a:r>
                        <a:rPr lang="en-US" sz="1400" dirty="0">
                          <a:solidFill>
                            <a:schemeClr val="bg1"/>
                          </a:solidFill>
                        </a:rPr>
                        <a:t> </a:t>
                      </a:r>
                    </a:p>
                  </a:txBody>
                  <a:tcPr anchor="ctr">
                    <a:solidFill>
                      <a:srgbClr val="FF4713"/>
                    </a:solidFill>
                  </a:tcPr>
                </a:tc>
                <a:extLst>
                  <a:ext uri="{0D108BD9-81ED-4DB2-BD59-A6C34878D82A}">
                    <a16:rowId xmlns:a16="http://schemas.microsoft.com/office/drawing/2014/main" val="10000"/>
                  </a:ext>
                </a:extLst>
              </a:tr>
              <a:tr h="266554">
                <a:tc>
                  <a:txBody>
                    <a:bodyPr/>
                    <a:lstStyle/>
                    <a:p>
                      <a:r>
                        <a:rPr lang="en-US" sz="1400" dirty="0" err="1">
                          <a:solidFill>
                            <a:srgbClr val="3F4443"/>
                          </a:solidFill>
                        </a:rPr>
                        <a:t>Empleado</a:t>
                      </a:r>
                      <a:r>
                        <a:rPr lang="en-US" sz="1400" dirty="0">
                          <a:solidFill>
                            <a:srgbClr val="3F4443"/>
                          </a:solidFill>
                        </a:rPr>
                        <a:t> </a:t>
                      </a:r>
                    </a:p>
                  </a:txBody>
                  <a:tcPr anchor="ctr"/>
                </a:tc>
                <a:tc>
                  <a:txBody>
                    <a:bodyPr/>
                    <a:lstStyle/>
                    <a:p>
                      <a:pPr algn="ctr"/>
                      <a:r>
                        <a:rPr lang="en-US" sz="1400" dirty="0">
                          <a:solidFill>
                            <a:srgbClr val="3F4443"/>
                          </a:solidFill>
                        </a:rPr>
                        <a:t>$1.49</a:t>
                      </a:r>
                    </a:p>
                  </a:txBody>
                  <a:tcPr anchor="ctr"/>
                </a:tc>
                <a:extLst>
                  <a:ext uri="{0D108BD9-81ED-4DB2-BD59-A6C34878D82A}">
                    <a16:rowId xmlns:a16="http://schemas.microsoft.com/office/drawing/2014/main" val="2812148085"/>
                  </a:ext>
                </a:extLst>
              </a:tr>
              <a:tr h="266554">
                <a:tc>
                  <a:txBody>
                    <a:bodyPr/>
                    <a:lstStyle/>
                    <a:p>
                      <a:r>
                        <a:rPr lang="en-US" sz="1400" dirty="0" err="1">
                          <a:solidFill>
                            <a:srgbClr val="3F4443"/>
                          </a:solidFill>
                        </a:rPr>
                        <a:t>Empleado</a:t>
                      </a:r>
                      <a:r>
                        <a:rPr lang="en-US" sz="1400" dirty="0">
                          <a:solidFill>
                            <a:srgbClr val="3F4443"/>
                          </a:solidFill>
                        </a:rPr>
                        <a:t> y </a:t>
                      </a:r>
                      <a:r>
                        <a:rPr lang="en-US" sz="1400" dirty="0" err="1">
                          <a:solidFill>
                            <a:srgbClr val="3F4443"/>
                          </a:solidFill>
                        </a:rPr>
                        <a:t>cónyuge</a:t>
                      </a:r>
                      <a:r>
                        <a:rPr lang="en-US" sz="1400" dirty="0">
                          <a:solidFill>
                            <a:srgbClr val="3F4443"/>
                          </a:solidFill>
                        </a:rPr>
                        <a:t> </a:t>
                      </a:r>
                    </a:p>
                  </a:txBody>
                  <a:tcPr anchor="ctr"/>
                </a:tc>
                <a:tc>
                  <a:txBody>
                    <a:bodyPr/>
                    <a:lstStyle/>
                    <a:p>
                      <a:pPr algn="ctr"/>
                      <a:r>
                        <a:rPr lang="en-US" sz="1400" dirty="0">
                          <a:solidFill>
                            <a:srgbClr val="3F4443"/>
                          </a:solidFill>
                        </a:rPr>
                        <a:t>$2.83</a:t>
                      </a:r>
                    </a:p>
                  </a:txBody>
                  <a:tcPr anchor="ctr"/>
                </a:tc>
                <a:extLst>
                  <a:ext uri="{0D108BD9-81ED-4DB2-BD59-A6C34878D82A}">
                    <a16:rowId xmlns:a16="http://schemas.microsoft.com/office/drawing/2014/main" val="4073551193"/>
                  </a:ext>
                </a:extLst>
              </a:tr>
              <a:tr h="266554">
                <a:tc>
                  <a:txBody>
                    <a:bodyPr/>
                    <a:lstStyle/>
                    <a:p>
                      <a:r>
                        <a:rPr lang="en-US" sz="1400" dirty="0" err="1">
                          <a:solidFill>
                            <a:srgbClr val="3F4443"/>
                          </a:solidFill>
                        </a:rPr>
                        <a:t>Empleado</a:t>
                      </a:r>
                      <a:r>
                        <a:rPr lang="en-US" sz="1400" dirty="0">
                          <a:solidFill>
                            <a:srgbClr val="3F4443"/>
                          </a:solidFill>
                        </a:rPr>
                        <a:t> e </a:t>
                      </a:r>
                      <a:r>
                        <a:rPr lang="en-US" sz="1400" dirty="0" err="1">
                          <a:solidFill>
                            <a:srgbClr val="3F4443"/>
                          </a:solidFill>
                        </a:rPr>
                        <a:t>hijo</a:t>
                      </a:r>
                      <a:r>
                        <a:rPr lang="en-US" sz="1400" dirty="0">
                          <a:solidFill>
                            <a:srgbClr val="3F4443"/>
                          </a:solidFill>
                        </a:rPr>
                        <a:t>(s) </a:t>
                      </a:r>
                    </a:p>
                  </a:txBody>
                  <a:tcPr anchor="ctr"/>
                </a:tc>
                <a:tc>
                  <a:txBody>
                    <a:bodyPr/>
                    <a:lstStyle/>
                    <a:p>
                      <a:pPr algn="ctr"/>
                      <a:r>
                        <a:rPr lang="en-US" sz="1400" dirty="0">
                          <a:solidFill>
                            <a:srgbClr val="3F4443"/>
                          </a:solidFill>
                        </a:rPr>
                        <a:t>$2.98</a:t>
                      </a:r>
                    </a:p>
                  </a:txBody>
                  <a:tcPr anchor="ctr"/>
                </a:tc>
                <a:extLst>
                  <a:ext uri="{0D108BD9-81ED-4DB2-BD59-A6C34878D82A}">
                    <a16:rowId xmlns:a16="http://schemas.microsoft.com/office/drawing/2014/main" val="10001"/>
                  </a:ext>
                </a:extLst>
              </a:tr>
              <a:tr h="266554">
                <a:tc>
                  <a:txBody>
                    <a:bodyPr/>
                    <a:lstStyle/>
                    <a:p>
                      <a:r>
                        <a:rPr lang="en-US" sz="1400" dirty="0">
                          <a:solidFill>
                            <a:srgbClr val="3F4443"/>
                          </a:solidFill>
                        </a:rPr>
                        <a:t>Familia </a:t>
                      </a:r>
                    </a:p>
                  </a:txBody>
                  <a:tcPr anchor="ctr"/>
                </a:tc>
                <a:tc>
                  <a:txBody>
                    <a:bodyPr/>
                    <a:lstStyle/>
                    <a:p>
                      <a:pPr algn="ctr"/>
                      <a:r>
                        <a:rPr lang="en-US" sz="1400" dirty="0">
                          <a:solidFill>
                            <a:srgbClr val="3F4443"/>
                          </a:solidFill>
                        </a:rPr>
                        <a:t>$4.38</a:t>
                      </a:r>
                    </a:p>
                  </a:txBody>
                  <a:tcPr anchor="ct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F6D65815-83CC-559C-475F-1C0AFC4DFDCF}"/>
              </a:ext>
            </a:extLst>
          </p:cNvPr>
          <p:cNvPicPr>
            <a:picLocks noChangeAspect="1"/>
          </p:cNvPicPr>
          <p:nvPr/>
        </p:nvPicPr>
        <p:blipFill>
          <a:blip r:embed="rId3"/>
          <a:stretch>
            <a:fillRect/>
          </a:stretch>
        </p:blipFill>
        <p:spPr>
          <a:xfrm>
            <a:off x="7608910" y="285509"/>
            <a:ext cx="1261045" cy="1134545"/>
          </a:xfrm>
          <a:prstGeom prst="rect">
            <a:avLst/>
          </a:prstGeom>
        </p:spPr>
      </p:pic>
      <p:pic>
        <p:nvPicPr>
          <p:cNvPr id="10" name="Picture 9">
            <a:extLst>
              <a:ext uri="{FF2B5EF4-FFF2-40B4-BE49-F238E27FC236}">
                <a16:creationId xmlns:a16="http://schemas.microsoft.com/office/drawing/2014/main" id="{188A0690-0A2A-0F5E-EB53-1A63D8F0B425}"/>
              </a:ext>
            </a:extLst>
          </p:cNvPr>
          <p:cNvPicPr>
            <a:picLocks noChangeAspect="1"/>
          </p:cNvPicPr>
          <p:nvPr/>
        </p:nvPicPr>
        <p:blipFill rotWithShape="1">
          <a:blip r:embed="rId4"/>
          <a:srcRect l="10577" t="5242" r="7259"/>
          <a:stretch/>
        </p:blipFill>
        <p:spPr>
          <a:xfrm>
            <a:off x="445893" y="135839"/>
            <a:ext cx="2128685" cy="1488588"/>
          </a:xfrm>
          <a:prstGeom prst="rect">
            <a:avLst/>
          </a:prstGeom>
        </p:spPr>
      </p:pic>
    </p:spTree>
    <p:extLst>
      <p:ext uri="{BB962C8B-B14F-4D97-AF65-F5344CB8AC3E}">
        <p14:creationId xmlns:p14="http://schemas.microsoft.com/office/powerpoint/2010/main" val="25242745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2024 </a:t>
            </a:r>
            <a:r>
              <a:rPr lang="en-US" sz="3600" dirty="0" err="1"/>
              <a:t>Aspectos</a:t>
            </a:r>
            <a:r>
              <a:rPr lang="en-US" sz="3600" dirty="0"/>
              <a:t> </a:t>
            </a:r>
            <a:r>
              <a:rPr lang="en-US" sz="3600" dirty="0" err="1"/>
              <a:t>Destacados</a:t>
            </a:r>
            <a:endParaRPr lang="en-US" sz="3600" dirty="0"/>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457200" y="1219200"/>
            <a:ext cx="8229600" cy="4525963"/>
          </a:xfrm>
        </p:spPr>
        <p:txBody>
          <a:bodyPr>
            <a:normAutofit/>
          </a:bodyPr>
          <a:lstStyle/>
          <a:p>
            <a:pPr lvl="0"/>
            <a:r>
              <a:rPr lang="es-ES" sz="2000" dirty="0">
                <a:solidFill>
                  <a:srgbClr val="3F4443"/>
                </a:solidFill>
                <a:latin typeface="+mn-lt"/>
              </a:rPr>
              <a:t>Como novedad para 2024, podríamos introducir un Plan MEC que ofrezca acceso a atención médica de bajo costo. MEC significa Cobertura Esencial Mínima o “plan delgado”. Este nuevo producto no es un plan médico importante, pero ofrece cobertura asequible para servicios y recetas diarios.</a:t>
            </a:r>
          </a:p>
          <a:p>
            <a:pPr lvl="0"/>
            <a:endParaRPr lang="es-ES" sz="2000" dirty="0">
              <a:solidFill>
                <a:srgbClr val="3F4443"/>
              </a:solidFill>
              <a:latin typeface="+mn-lt"/>
            </a:endParaRPr>
          </a:p>
          <a:p>
            <a:pPr lvl="0"/>
            <a:r>
              <a:rPr lang="es-ES" sz="2000" dirty="0">
                <a:solidFill>
                  <a:srgbClr val="3F4443"/>
                </a:solidFill>
                <a:latin typeface="+mn-lt"/>
              </a:rPr>
              <a:t>Dado que este Plan MEC es una nueva oferta para 2024, primero debemos determinar el número total de personas interesadas para evaluar si es factible asegurar la oferta de este plan.</a:t>
            </a:r>
          </a:p>
          <a:p>
            <a:endParaRPr lang="en-US" sz="2400" b="0" i="0" dirty="0">
              <a:solidFill>
                <a:srgbClr val="3F4443"/>
              </a:solidFill>
              <a:effectLst/>
              <a:latin typeface="+mn-lt"/>
            </a:endParaRPr>
          </a:p>
          <a:p>
            <a:pPr marL="0" indent="0">
              <a:buNone/>
            </a:pPr>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6" name="Picture 5">
            <a:extLst>
              <a:ext uri="{FF2B5EF4-FFF2-40B4-BE49-F238E27FC236}">
                <a16:creationId xmlns:a16="http://schemas.microsoft.com/office/drawing/2014/main" id="{C4DFA2A8-2724-7903-619A-DB07D1D79881}"/>
              </a:ext>
            </a:extLst>
          </p:cNvPr>
          <p:cNvPicPr>
            <a:picLocks noChangeAspect="1"/>
          </p:cNvPicPr>
          <p:nvPr/>
        </p:nvPicPr>
        <p:blipFill rotWithShape="1">
          <a:blip r:embed="rId3"/>
          <a:srcRect l="13883"/>
          <a:stretch/>
        </p:blipFill>
        <p:spPr>
          <a:xfrm>
            <a:off x="6172200" y="4531283"/>
            <a:ext cx="2514600" cy="2052079"/>
          </a:xfrm>
          <a:prstGeom prst="rect">
            <a:avLst/>
          </a:prstGeom>
        </p:spPr>
      </p:pic>
    </p:spTree>
    <p:extLst>
      <p:ext uri="{BB962C8B-B14F-4D97-AF65-F5344CB8AC3E}">
        <p14:creationId xmlns:p14="http://schemas.microsoft.com/office/powerpoint/2010/main" val="16518361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err="1"/>
              <a:t>Coberturas</a:t>
            </a:r>
            <a:r>
              <a:rPr lang="en-US" dirty="0"/>
              <a:t> </a:t>
            </a:r>
            <a:r>
              <a:rPr lang="en-US" dirty="0" err="1"/>
              <a:t>complementarias</a:t>
            </a:r>
            <a:br>
              <a:rPr lang="en-US" dirty="0"/>
            </a:br>
            <a:endParaRPr lang="en-US" dirty="0"/>
          </a:p>
        </p:txBody>
      </p:sp>
      <p:pic>
        <p:nvPicPr>
          <p:cNvPr id="6" name="Picture 5">
            <a:extLst>
              <a:ext uri="{FF2B5EF4-FFF2-40B4-BE49-F238E27FC236}">
                <a16:creationId xmlns:a16="http://schemas.microsoft.com/office/drawing/2014/main" id="{94BBE3D9-C004-479F-A582-19F8C1D4362F}"/>
              </a:ext>
            </a:extLst>
          </p:cNvPr>
          <p:cNvPicPr>
            <a:picLocks noChangeAspect="1"/>
          </p:cNvPicPr>
          <p:nvPr/>
        </p:nvPicPr>
        <p:blipFill>
          <a:blip r:embed="rId3"/>
          <a:stretch>
            <a:fillRect/>
          </a:stretch>
        </p:blipFill>
        <p:spPr>
          <a:xfrm>
            <a:off x="452215" y="2238478"/>
            <a:ext cx="8229600" cy="2674621"/>
          </a:xfrm>
          <a:prstGeom prst="rect">
            <a:avLst/>
          </a:prstGeom>
          <a:noFill/>
        </p:spPr>
      </p:pic>
    </p:spTree>
    <p:extLst>
      <p:ext uri="{BB962C8B-B14F-4D97-AF65-F5344CB8AC3E}">
        <p14:creationId xmlns:p14="http://schemas.microsoft.com/office/powerpoint/2010/main" val="311255435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3600" dirty="0"/>
              <a:t>Vida y M.A.D. (muerte accidental y desmembramiento)</a:t>
            </a:r>
            <a:endParaRPr lang="en-US" sz="3600" dirty="0"/>
          </a:p>
        </p:txBody>
      </p:sp>
      <p:sp>
        <p:nvSpPr>
          <p:cNvPr id="3" name="Content Placeholder 2">
            <a:extLst>
              <a:ext uri="{FF2B5EF4-FFF2-40B4-BE49-F238E27FC236}">
                <a16:creationId xmlns:a16="http://schemas.microsoft.com/office/drawing/2014/main" id="{5D3A0F5D-FAEC-4722-BAB1-8FB4C0DB4A23}"/>
              </a:ext>
            </a:extLst>
          </p:cNvPr>
          <p:cNvSpPr>
            <a:spLocks noGrp="1"/>
          </p:cNvSpPr>
          <p:nvPr>
            <p:ph idx="1"/>
          </p:nvPr>
        </p:nvSpPr>
        <p:spPr>
          <a:xfrm>
            <a:off x="452215" y="1312807"/>
            <a:ext cx="4272185" cy="4525963"/>
          </a:xfrm>
        </p:spPr>
        <p:txBody>
          <a:bodyPr>
            <a:normAutofit/>
          </a:bodyPr>
          <a:lstStyle/>
          <a:p>
            <a:pPr marL="0" indent="0">
              <a:buNone/>
            </a:pPr>
            <a:r>
              <a:rPr lang="es-ES" sz="1800" dirty="0">
                <a:solidFill>
                  <a:srgbClr val="3F4443"/>
                </a:solidFill>
              </a:rPr>
              <a:t>Vinylmax se complace en ofrecer un beneficio de vida y </a:t>
            </a:r>
            <a:r>
              <a:rPr lang="es-ES" sz="1800" dirty="0" err="1">
                <a:solidFill>
                  <a:srgbClr val="3F4443"/>
                </a:solidFill>
              </a:rPr>
              <a:t>m.a.d</a:t>
            </a:r>
            <a:r>
              <a:rPr lang="es-ES" sz="1800" dirty="0">
                <a:solidFill>
                  <a:srgbClr val="3F4443"/>
                </a:solidFill>
              </a:rPr>
              <a:t>. pagado por el empleador a todos los empleados elegibles:</a:t>
            </a:r>
          </a:p>
          <a:p>
            <a:pPr marL="0" indent="0">
              <a:buNone/>
            </a:pPr>
            <a:r>
              <a:rPr lang="es-ES" sz="1800" b="1" dirty="0">
                <a:solidFill>
                  <a:srgbClr val="3F4443"/>
                </a:solidFill>
              </a:rPr>
              <a:t>Beneficio del empleado</a:t>
            </a:r>
          </a:p>
          <a:p>
            <a:r>
              <a:rPr lang="es-ES" sz="1800" dirty="0">
                <a:solidFill>
                  <a:srgbClr val="3F4443"/>
                </a:solidFill>
              </a:rPr>
              <a:t>Seguro de vida de $25,000</a:t>
            </a:r>
          </a:p>
          <a:p>
            <a:r>
              <a:rPr lang="es-ES" sz="1800" dirty="0">
                <a:solidFill>
                  <a:srgbClr val="3F4443"/>
                </a:solidFill>
              </a:rPr>
              <a:t>Monto de emisión garantizado de $25,000</a:t>
            </a:r>
          </a:p>
          <a:p>
            <a:r>
              <a:rPr lang="es-ES" sz="1800" dirty="0">
                <a:solidFill>
                  <a:srgbClr val="3F4443"/>
                </a:solidFill>
              </a:rPr>
              <a:t>$25,000 es el monto máximo del beneficio</a:t>
            </a:r>
            <a:endParaRPr lang="en-US" sz="1800" dirty="0">
              <a:solidFill>
                <a:srgbClr val="3F4443"/>
              </a:solidFill>
            </a:endParaRPr>
          </a:p>
        </p:txBody>
      </p:sp>
      <p:sp>
        <p:nvSpPr>
          <p:cNvPr id="7" name="Rectangle 4"/>
          <p:cNvSpPr>
            <a:spLocks noChangeArrowheads="1"/>
          </p:cNvSpPr>
          <p:nvPr/>
        </p:nvSpPr>
        <p:spPr bwMode="auto">
          <a:xfrm>
            <a:off x="457200" y="5867849"/>
            <a:ext cx="8305800" cy="514171"/>
          </a:xfrm>
          <a:prstGeom prst="rect">
            <a:avLst/>
          </a:prstGeom>
          <a:noFill/>
          <a:ln w="9525">
            <a:noFill/>
            <a:miter lim="800000"/>
          </a:ln>
        </p:spPr>
        <p:txBody>
          <a:bodyPr wrap="square" lIns="82479" tIns="41239" rIns="82479" bIns="41239">
            <a:spAutoFit/>
          </a:bodyPr>
          <a:lstStyle/>
          <a:p>
            <a:pPr algn="ctr" defTabSz="825500"/>
            <a:r>
              <a:rPr lang="es-ES" sz="1400" b="1" dirty="0">
                <a:solidFill>
                  <a:srgbClr val="FF4713"/>
                </a:solidFill>
                <a:latin typeface="Arial" panose="020B0604020202020204" pitchFamily="34" charset="0"/>
                <a:cs typeface="Calibri" panose="020F0502020204030204" pitchFamily="34" charset="0"/>
              </a:rPr>
              <a:t>Asegúrese de revisar y actualizar la información de sus beneficiarios según sea necesario; no es necesario hacerlo durante la Inscripción Abierta.</a:t>
            </a:r>
            <a:endParaRPr lang="en-US" sz="1050" dirty="0">
              <a:solidFill>
                <a:srgbClr val="FF4713"/>
              </a:solidFill>
              <a:latin typeface="Arial" panose="020B06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D16CE8-A750-4BD0-BC2C-B53F27672A86}"/>
              </a:ext>
            </a:extLst>
          </p:cNvPr>
          <p:cNvPicPr>
            <a:picLocks noChangeAspect="1"/>
          </p:cNvPicPr>
          <p:nvPr/>
        </p:nvPicPr>
        <p:blipFill>
          <a:blip r:embed="rId3"/>
          <a:stretch>
            <a:fillRect/>
          </a:stretch>
        </p:blipFill>
        <p:spPr>
          <a:xfrm>
            <a:off x="7239000" y="216543"/>
            <a:ext cx="1813815" cy="587508"/>
          </a:xfrm>
          <a:prstGeom prst="rect">
            <a:avLst/>
          </a:prstGeom>
        </p:spPr>
      </p:pic>
      <p:pic>
        <p:nvPicPr>
          <p:cNvPr id="9" name="Picture 8">
            <a:extLst>
              <a:ext uri="{FF2B5EF4-FFF2-40B4-BE49-F238E27FC236}">
                <a16:creationId xmlns:a16="http://schemas.microsoft.com/office/drawing/2014/main" id="{7118C7F9-F64D-0502-7D37-C9B7357F8E01}"/>
              </a:ext>
            </a:extLst>
          </p:cNvPr>
          <p:cNvPicPr>
            <a:picLocks noChangeAspect="1"/>
          </p:cNvPicPr>
          <p:nvPr/>
        </p:nvPicPr>
        <p:blipFill>
          <a:blip r:embed="rId4"/>
          <a:stretch>
            <a:fillRect/>
          </a:stretch>
        </p:blipFill>
        <p:spPr>
          <a:xfrm>
            <a:off x="5876433" y="1312807"/>
            <a:ext cx="2893941" cy="3773372"/>
          </a:xfrm>
          <a:prstGeom prst="rect">
            <a:avLst/>
          </a:prstGeom>
        </p:spPr>
      </p:pic>
    </p:spTree>
    <p:extLst>
      <p:ext uri="{BB962C8B-B14F-4D97-AF65-F5344CB8AC3E}">
        <p14:creationId xmlns:p14="http://schemas.microsoft.com/office/powerpoint/2010/main" val="396101587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22238"/>
            <a:ext cx="8651606" cy="868362"/>
          </a:xfrm>
        </p:spPr>
        <p:txBody>
          <a:bodyPr>
            <a:normAutofit/>
          </a:bodyPr>
          <a:lstStyle/>
          <a:p>
            <a:r>
              <a:rPr lang="es-ES" dirty="0"/>
              <a:t>Opciones Voluntarias de Seguro de Vida y M.A.D.</a:t>
            </a:r>
            <a:endParaRPr lang="en-US" dirty="0"/>
          </a:p>
        </p:txBody>
      </p:sp>
      <p:sp>
        <p:nvSpPr>
          <p:cNvPr id="3" name="Content Placeholder 2">
            <a:extLst>
              <a:ext uri="{FF2B5EF4-FFF2-40B4-BE49-F238E27FC236}">
                <a16:creationId xmlns:a16="http://schemas.microsoft.com/office/drawing/2014/main" id="{9A378D15-E75F-4D90-844D-160801677000}"/>
              </a:ext>
            </a:extLst>
          </p:cNvPr>
          <p:cNvSpPr>
            <a:spLocks noGrp="1"/>
          </p:cNvSpPr>
          <p:nvPr>
            <p:ph idx="1"/>
          </p:nvPr>
        </p:nvSpPr>
        <p:spPr>
          <a:xfrm>
            <a:off x="452215" y="1312807"/>
            <a:ext cx="5338985" cy="4525963"/>
          </a:xfrm>
        </p:spPr>
        <p:txBody>
          <a:bodyPr>
            <a:normAutofit fontScale="92500" lnSpcReduction="10000"/>
          </a:bodyPr>
          <a:lstStyle/>
          <a:p>
            <a:r>
              <a:rPr lang="es-ES" sz="1800" dirty="0">
                <a:solidFill>
                  <a:srgbClr val="3F4443"/>
                </a:solidFill>
              </a:rPr>
              <a:t>Opciones de seguro de vida voluntario</a:t>
            </a:r>
          </a:p>
          <a:p>
            <a:pPr lvl="1"/>
            <a:r>
              <a:rPr lang="es-ES" sz="1400" dirty="0">
                <a:solidFill>
                  <a:srgbClr val="3F4443"/>
                </a:solidFill>
              </a:rPr>
              <a:t>Empleado: Incrementos de $10,000</a:t>
            </a:r>
          </a:p>
          <a:p>
            <a:pPr lvl="1"/>
            <a:r>
              <a:rPr lang="es-ES" sz="1400" dirty="0">
                <a:solidFill>
                  <a:srgbClr val="3F4443"/>
                </a:solidFill>
              </a:rPr>
              <a:t>Cónyuges: Incrementos de $5,000</a:t>
            </a:r>
          </a:p>
          <a:p>
            <a:pPr lvl="1"/>
            <a:r>
              <a:rPr lang="es-ES" sz="1400" dirty="0">
                <a:solidFill>
                  <a:srgbClr val="3F4443"/>
                </a:solidFill>
              </a:rPr>
              <a:t>Niños elegibles: Monto fijo $1,000, $2,000, $4,000, $5,000 o $10,000</a:t>
            </a:r>
          </a:p>
          <a:p>
            <a:r>
              <a:rPr lang="es-ES" sz="1800" dirty="0">
                <a:solidFill>
                  <a:srgbClr val="3F4443"/>
                </a:solidFill>
              </a:rPr>
              <a:t>El empleado debe estar inscrito para elegir la cobertura para su cónyuge y/o hijos.</a:t>
            </a:r>
          </a:p>
          <a:p>
            <a:r>
              <a:rPr lang="es-ES" sz="1800" dirty="0">
                <a:solidFill>
                  <a:srgbClr val="3F4443"/>
                </a:solidFill>
              </a:rPr>
              <a:t>Se requiere el formulario EOI (Evidencia de asegurabilidad) si:</a:t>
            </a:r>
          </a:p>
          <a:p>
            <a:pPr lvl="1"/>
            <a:r>
              <a:rPr lang="es-ES" sz="1400" dirty="0">
                <a:solidFill>
                  <a:srgbClr val="3F4443"/>
                </a:solidFill>
              </a:rPr>
              <a:t>Usted y/o su cónyuge solicitan un monto superior al máximo de Emisión en Garantía</a:t>
            </a:r>
          </a:p>
          <a:p>
            <a:pPr lvl="1"/>
            <a:r>
              <a:rPr lang="es-ES" sz="1400" dirty="0">
                <a:solidFill>
                  <a:srgbClr val="3F4443"/>
                </a:solidFill>
              </a:rPr>
              <a:t>Usted y/o su cónyuge están aumentando el nivel actual de cobertura.</a:t>
            </a:r>
          </a:p>
          <a:p>
            <a:pPr lvl="1"/>
            <a:r>
              <a:rPr lang="es-ES" sz="1400" dirty="0">
                <a:solidFill>
                  <a:srgbClr val="3F4443"/>
                </a:solidFill>
              </a:rPr>
              <a:t>Usted y/o su cónyuge rechazaron anteriormente la cobertura y eligen la cobertura este año</a:t>
            </a:r>
          </a:p>
          <a:p>
            <a:r>
              <a:rPr lang="es-ES" sz="1800" dirty="0">
                <a:solidFill>
                  <a:srgbClr val="3F4443"/>
                </a:solidFill>
              </a:rPr>
              <a:t>Los costos se enumeran en su Guía de inscripción</a:t>
            </a:r>
          </a:p>
          <a:p>
            <a:r>
              <a:rPr lang="es-ES" sz="1800" dirty="0">
                <a:solidFill>
                  <a:srgbClr val="3F4443"/>
                </a:solidFill>
              </a:rPr>
              <a:t>100% pagado por el empleado</a:t>
            </a:r>
            <a:endParaRPr lang="en-US" sz="1800" dirty="0">
              <a:solidFill>
                <a:srgbClr val="3F4443"/>
              </a:solidFill>
            </a:endParaRPr>
          </a:p>
        </p:txBody>
      </p:sp>
      <p:pic>
        <p:nvPicPr>
          <p:cNvPr id="4" name="Picture 3">
            <a:extLst>
              <a:ext uri="{FF2B5EF4-FFF2-40B4-BE49-F238E27FC236}">
                <a16:creationId xmlns:a16="http://schemas.microsoft.com/office/drawing/2014/main" id="{06CC7FB2-2970-4A71-B8A8-43F6C51E53FE}"/>
              </a:ext>
            </a:extLst>
          </p:cNvPr>
          <p:cNvPicPr>
            <a:picLocks noChangeAspect="1"/>
          </p:cNvPicPr>
          <p:nvPr/>
        </p:nvPicPr>
        <p:blipFill>
          <a:blip r:embed="rId3"/>
          <a:stretch>
            <a:fillRect/>
          </a:stretch>
        </p:blipFill>
        <p:spPr>
          <a:xfrm>
            <a:off x="6151595" y="990600"/>
            <a:ext cx="2377646" cy="768163"/>
          </a:xfrm>
          <a:prstGeom prst="rect">
            <a:avLst/>
          </a:prstGeom>
        </p:spPr>
      </p:pic>
      <p:pic>
        <p:nvPicPr>
          <p:cNvPr id="10" name="Picture 9">
            <a:extLst>
              <a:ext uri="{FF2B5EF4-FFF2-40B4-BE49-F238E27FC236}">
                <a16:creationId xmlns:a16="http://schemas.microsoft.com/office/drawing/2014/main" id="{D8894757-1A87-07AE-3718-B3FA70235993}"/>
              </a:ext>
            </a:extLst>
          </p:cNvPr>
          <p:cNvPicPr>
            <a:picLocks noChangeAspect="1"/>
          </p:cNvPicPr>
          <p:nvPr/>
        </p:nvPicPr>
        <p:blipFill rotWithShape="1">
          <a:blip r:embed="rId4"/>
          <a:srcRect l="16163"/>
          <a:stretch/>
        </p:blipFill>
        <p:spPr>
          <a:xfrm>
            <a:off x="5776452" y="2093260"/>
            <a:ext cx="3179955" cy="2524125"/>
          </a:xfrm>
          <a:prstGeom prst="rect">
            <a:avLst/>
          </a:prstGeom>
        </p:spPr>
      </p:pic>
    </p:spTree>
    <p:extLst>
      <p:ext uri="{BB962C8B-B14F-4D97-AF65-F5344CB8AC3E}">
        <p14:creationId xmlns:p14="http://schemas.microsoft.com/office/powerpoint/2010/main" val="23738405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Seguro de </a:t>
            </a:r>
            <a:r>
              <a:rPr lang="en-US" sz="3600" dirty="0" err="1"/>
              <a:t>Discapacidad</a:t>
            </a:r>
            <a:endParaRPr lang="en-US" sz="3600" dirty="0"/>
          </a:p>
        </p:txBody>
      </p:sp>
      <p:sp>
        <p:nvSpPr>
          <p:cNvPr id="26" name="Content Placeholder 25">
            <a:extLst>
              <a:ext uri="{FF2B5EF4-FFF2-40B4-BE49-F238E27FC236}">
                <a16:creationId xmlns:a16="http://schemas.microsoft.com/office/drawing/2014/main" id="{2FD43197-6CE8-437F-8617-C14EB588EF3C}"/>
              </a:ext>
            </a:extLst>
          </p:cNvPr>
          <p:cNvSpPr>
            <a:spLocks noGrp="1"/>
          </p:cNvSpPr>
          <p:nvPr>
            <p:ph idx="1"/>
          </p:nvPr>
        </p:nvSpPr>
        <p:spPr>
          <a:xfrm>
            <a:off x="427074" y="1118191"/>
            <a:ext cx="8229600" cy="4525963"/>
          </a:xfrm>
        </p:spPr>
        <p:txBody>
          <a:bodyPr>
            <a:normAutofit/>
          </a:bodyPr>
          <a:lstStyle/>
          <a:p>
            <a:pPr marL="0" indent="0">
              <a:buNone/>
            </a:pPr>
            <a:r>
              <a:rPr lang="es-ES" sz="1800" dirty="0">
                <a:solidFill>
                  <a:srgbClr val="3F4443"/>
                </a:solidFill>
              </a:rPr>
              <a:t>El seguro de discapacidad protege su sueldo si no puede trabajar debido a una discapacidad calificada (accidente o enfermedad).</a:t>
            </a:r>
          </a:p>
          <a:p>
            <a:pPr marL="0" indent="0">
              <a:buNone/>
            </a:pPr>
            <a:endParaRPr lang="es-ES" sz="1800" dirty="0">
              <a:solidFill>
                <a:srgbClr val="3F4443"/>
              </a:solidFill>
            </a:endParaRPr>
          </a:p>
          <a:p>
            <a:r>
              <a:rPr lang="es-ES" sz="1800" dirty="0">
                <a:solidFill>
                  <a:srgbClr val="3F4443"/>
                </a:solidFill>
              </a:rPr>
              <a:t>En pocas palabras, una discapacidad a corto plazo es un caso que lo deja sin trabajo temporalmente, como una lesión, enfermedad o procedimiento. Cuando ocurre uno de estos incidentes y no puede obtener ingresos, es posible que pueda calificar para recibir beneficios si está inscrito en un plan de seguro por discapacidad a corto plazo.</a:t>
            </a:r>
          </a:p>
          <a:p>
            <a:endParaRPr lang="es-ES" sz="1800" dirty="0">
              <a:solidFill>
                <a:srgbClr val="3F4443"/>
              </a:solidFill>
            </a:endParaRPr>
          </a:p>
          <a:p>
            <a:r>
              <a:rPr lang="es-ES" sz="1800" dirty="0">
                <a:solidFill>
                  <a:srgbClr val="3F4443"/>
                </a:solidFill>
              </a:rPr>
              <a:t>El seguro de incapacidad a largo plazo proporciona ingresos a aquellos cuyos ingresos se ven interrumpidos por largos períodos de incapacidad.</a:t>
            </a:r>
            <a:endParaRPr lang="en-US" sz="1800" dirty="0">
              <a:solidFill>
                <a:srgbClr val="3F4443"/>
              </a:solidFill>
            </a:endParaRPr>
          </a:p>
        </p:txBody>
      </p:sp>
      <p:pic>
        <p:nvPicPr>
          <p:cNvPr id="4" name="Picture 3">
            <a:extLst>
              <a:ext uri="{FF2B5EF4-FFF2-40B4-BE49-F238E27FC236}">
                <a16:creationId xmlns:a16="http://schemas.microsoft.com/office/drawing/2014/main" id="{457C00D2-1A26-086C-7D62-D66BEB7C7829}"/>
              </a:ext>
            </a:extLst>
          </p:cNvPr>
          <p:cNvPicPr>
            <a:picLocks noChangeAspect="1"/>
          </p:cNvPicPr>
          <p:nvPr/>
        </p:nvPicPr>
        <p:blipFill>
          <a:blip r:embed="rId3"/>
          <a:stretch>
            <a:fillRect/>
          </a:stretch>
        </p:blipFill>
        <p:spPr>
          <a:xfrm>
            <a:off x="5334000" y="4435882"/>
            <a:ext cx="3230045" cy="2147480"/>
          </a:xfrm>
          <a:prstGeom prst="rect">
            <a:avLst/>
          </a:prstGeom>
        </p:spPr>
      </p:pic>
      <p:pic>
        <p:nvPicPr>
          <p:cNvPr id="5" name="Picture 4">
            <a:extLst>
              <a:ext uri="{FF2B5EF4-FFF2-40B4-BE49-F238E27FC236}">
                <a16:creationId xmlns:a16="http://schemas.microsoft.com/office/drawing/2014/main" id="{05879110-B940-398E-1E08-7B18B9527A39}"/>
              </a:ext>
            </a:extLst>
          </p:cNvPr>
          <p:cNvPicPr>
            <a:picLocks noChangeAspect="1"/>
          </p:cNvPicPr>
          <p:nvPr/>
        </p:nvPicPr>
        <p:blipFill>
          <a:blip r:embed="rId4"/>
          <a:stretch>
            <a:fillRect/>
          </a:stretch>
        </p:blipFill>
        <p:spPr>
          <a:xfrm>
            <a:off x="6400800" y="178983"/>
            <a:ext cx="2377646" cy="768163"/>
          </a:xfrm>
          <a:prstGeom prst="rect">
            <a:avLst/>
          </a:prstGeom>
        </p:spPr>
      </p:pic>
    </p:spTree>
    <p:extLst>
      <p:ext uri="{BB962C8B-B14F-4D97-AF65-F5344CB8AC3E}">
        <p14:creationId xmlns:p14="http://schemas.microsoft.com/office/powerpoint/2010/main" val="37962230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6477000" cy="868362"/>
          </a:xfrm>
        </p:spPr>
        <p:txBody>
          <a:bodyPr>
            <a:normAutofit fontScale="90000"/>
          </a:bodyPr>
          <a:lstStyle/>
          <a:p>
            <a:r>
              <a:rPr lang="en-US" dirty="0">
                <a:solidFill>
                  <a:srgbClr val="FF4713"/>
                </a:solidFill>
              </a:rPr>
              <a:t>Seguro de </a:t>
            </a:r>
            <a:r>
              <a:rPr lang="en-US" dirty="0" err="1">
                <a:solidFill>
                  <a:srgbClr val="FF4713"/>
                </a:solidFill>
              </a:rPr>
              <a:t>discapacidad</a:t>
            </a:r>
            <a:r>
              <a:rPr lang="en-US" dirty="0">
                <a:solidFill>
                  <a:srgbClr val="FF4713"/>
                </a:solidFill>
              </a:rPr>
              <a:t> </a:t>
            </a:r>
            <a:br>
              <a:rPr lang="en-US" dirty="0">
                <a:solidFill>
                  <a:srgbClr val="FF4713"/>
                </a:solidFill>
              </a:rPr>
            </a:br>
            <a:r>
              <a:rPr lang="en-US" dirty="0">
                <a:solidFill>
                  <a:srgbClr val="FF4713"/>
                </a:solidFill>
              </a:rPr>
              <a:t>a </a:t>
            </a:r>
            <a:r>
              <a:rPr lang="en-US" dirty="0" err="1">
                <a:solidFill>
                  <a:srgbClr val="FF4713"/>
                </a:solidFill>
              </a:rPr>
              <a:t>corto</a:t>
            </a:r>
            <a:r>
              <a:rPr lang="en-US" dirty="0">
                <a:solidFill>
                  <a:srgbClr val="FF4713"/>
                </a:solidFill>
              </a:rPr>
              <a:t> </a:t>
            </a:r>
            <a:r>
              <a:rPr lang="en-US" dirty="0" err="1">
                <a:solidFill>
                  <a:srgbClr val="FF4713"/>
                </a:solidFill>
              </a:rPr>
              <a:t>plazo</a:t>
            </a:r>
            <a:endParaRPr lang="en-US" dirty="0">
              <a:solidFill>
                <a:srgbClr val="FF4713"/>
              </a:solidFill>
            </a:endParaRP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sp>
        <p:nvSpPr>
          <p:cNvPr id="2" name="Content Placeholder 3">
            <a:extLst>
              <a:ext uri="{FF2B5EF4-FFF2-40B4-BE49-F238E27FC236}">
                <a16:creationId xmlns:a16="http://schemas.microsoft.com/office/drawing/2014/main" id="{6A5BBE83-D09D-69E7-2FE4-AF97E6FE47CB}"/>
              </a:ext>
            </a:extLst>
          </p:cNvPr>
          <p:cNvSpPr txBox="1"/>
          <p:nvPr/>
        </p:nvSpPr>
        <p:spPr>
          <a:xfrm>
            <a:off x="672181" y="1713271"/>
            <a:ext cx="7891273" cy="45493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ES" sz="1600" dirty="0"/>
              <a:t>Vinylmax  ofrece, sin costo alguno para los </a:t>
            </a:r>
            <a:r>
              <a:rPr lang="es-ES" sz="1600" dirty="0" err="1"/>
              <a:t>empeados</a:t>
            </a:r>
            <a:r>
              <a:rPr lang="es-ES" sz="1600" dirty="0"/>
              <a:t>, un seguro discapacidad a corto plazo a través de Lincoln </a:t>
            </a:r>
            <a:r>
              <a:rPr lang="es-ES" sz="1600" dirty="0" err="1"/>
              <a:t>Financial</a:t>
            </a:r>
            <a:r>
              <a:rPr lang="es-ES" sz="1600" dirty="0"/>
              <a:t> para todos los empleados elegibles. Este beneficio cubre  el 60% de su salario base semanal hasta $170 por semana. El beneficio comienza después  de 7 días de lesión o enfermedad y dura hasta 13 semanas. Consulte la descripción resumida del plan para conocer los detalles completos del plan. </a:t>
            </a:r>
          </a:p>
          <a:p>
            <a:r>
              <a:rPr lang="es-ES" sz="1600" dirty="0"/>
              <a:t>Vinylmax también ofrece una opción voluntaria para comprar seguro de discapacidad extra.</a:t>
            </a:r>
            <a:endParaRPr lang="en-US" sz="16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5" name="Picture 4">
            <a:extLst>
              <a:ext uri="{FF2B5EF4-FFF2-40B4-BE49-F238E27FC236}">
                <a16:creationId xmlns:a16="http://schemas.microsoft.com/office/drawing/2014/main" id="{3925AA03-6974-7FFC-ADE5-C1A871EB18A7}"/>
              </a:ext>
            </a:extLst>
          </p:cNvPr>
          <p:cNvPicPr>
            <a:picLocks noChangeAspect="1"/>
          </p:cNvPicPr>
          <p:nvPr/>
        </p:nvPicPr>
        <p:blipFill>
          <a:blip r:embed="rId4"/>
          <a:stretch>
            <a:fillRect/>
          </a:stretch>
        </p:blipFill>
        <p:spPr>
          <a:xfrm>
            <a:off x="489156" y="122557"/>
            <a:ext cx="1889124" cy="1572392"/>
          </a:xfrm>
          <a:prstGeom prst="rect">
            <a:avLst/>
          </a:prstGeom>
        </p:spPr>
      </p:pic>
      <p:graphicFrame>
        <p:nvGraphicFramePr>
          <p:cNvPr id="4" name="Table 3">
            <a:extLst>
              <a:ext uri="{FF2B5EF4-FFF2-40B4-BE49-F238E27FC236}">
                <a16:creationId xmlns:a16="http://schemas.microsoft.com/office/drawing/2014/main" id="{1088A8A2-A46A-285F-11F6-94C8ED1346F9}"/>
              </a:ext>
            </a:extLst>
          </p:cNvPr>
          <p:cNvGraphicFramePr>
            <a:graphicFrameLocks noGrp="1"/>
          </p:cNvGraphicFramePr>
          <p:nvPr>
            <p:extLst>
              <p:ext uri="{D42A27DB-BD31-4B8C-83A1-F6EECF244321}">
                <p14:modId xmlns:p14="http://schemas.microsoft.com/office/powerpoint/2010/main" val="3516973256"/>
              </p:ext>
            </p:extLst>
          </p:nvPr>
        </p:nvGraphicFramePr>
        <p:xfrm>
          <a:off x="677689" y="3987922"/>
          <a:ext cx="8178800" cy="2181225"/>
        </p:xfrm>
        <a:graphic>
          <a:graphicData uri="http://schemas.openxmlformats.org/drawingml/2006/table">
            <a:tbl>
              <a:tblPr firstRow="1" bandRow="1">
                <a:tableStyleId>{5C22544A-7EE6-4342-B048-85BDC9FD1C3A}</a:tableStyleId>
              </a:tblPr>
              <a:tblGrid>
                <a:gridCol w="3937000">
                  <a:extLst>
                    <a:ext uri="{9D8B030D-6E8A-4147-A177-3AD203B41FA5}">
                      <a16:colId xmlns:a16="http://schemas.microsoft.com/office/drawing/2014/main" val="1994667711"/>
                    </a:ext>
                  </a:extLst>
                </a:gridCol>
                <a:gridCol w="2209800">
                  <a:extLst>
                    <a:ext uri="{9D8B030D-6E8A-4147-A177-3AD203B41FA5}">
                      <a16:colId xmlns:a16="http://schemas.microsoft.com/office/drawing/2014/main" val="3676184133"/>
                    </a:ext>
                  </a:extLst>
                </a:gridCol>
                <a:gridCol w="2032000">
                  <a:extLst>
                    <a:ext uri="{9D8B030D-6E8A-4147-A177-3AD203B41FA5}">
                      <a16:colId xmlns:a16="http://schemas.microsoft.com/office/drawing/2014/main" val="2774823494"/>
                    </a:ext>
                  </a:extLst>
                </a:gridCol>
              </a:tblGrid>
              <a:tr h="295275">
                <a:tc>
                  <a:txBody>
                    <a:bodyPr/>
                    <a:lstStyle/>
                    <a:p>
                      <a:pPr algn="l" fontAlgn="t"/>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4713"/>
                    </a:solidFill>
                  </a:tcPr>
                </a:tc>
                <a:tc>
                  <a:txBody>
                    <a:bodyPr/>
                    <a:lstStyle/>
                    <a:p>
                      <a:pPr algn="ctr" rtl="0" fontAlgn="ctr"/>
                      <a:r>
                        <a:rPr lang="en-US" sz="1400" u="none" strike="noStrike" dirty="0">
                          <a:effectLst/>
                        </a:rPr>
                        <a:t>plan </a:t>
                      </a:r>
                      <a:r>
                        <a:rPr lang="en-US" sz="1400" u="none" strike="noStrike" dirty="0" err="1">
                          <a:effectLst/>
                        </a:rPr>
                        <a:t>básico</a:t>
                      </a:r>
                      <a:endParaRPr lang="en-US" sz="1400" b="1" i="0" u="none" strike="noStrike" dirty="0">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4713"/>
                    </a:solidFill>
                  </a:tcPr>
                </a:tc>
                <a:tc>
                  <a:txBody>
                    <a:bodyPr/>
                    <a:lstStyle/>
                    <a:p>
                      <a:pPr algn="ctr" rtl="0" fontAlgn="ctr"/>
                      <a:r>
                        <a:rPr lang="en-US" sz="1400" u="none" strike="noStrike" dirty="0">
                          <a:effectLst/>
                        </a:rPr>
                        <a:t>plan extra</a:t>
                      </a:r>
                      <a:endParaRPr lang="en-US" sz="1400" b="1" i="0" u="none" strike="noStrike" dirty="0">
                        <a:solidFill>
                          <a:srgbClr val="FFFFFF"/>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4713"/>
                    </a:solidFill>
                  </a:tcPr>
                </a:tc>
                <a:extLst>
                  <a:ext uri="{0D108BD9-81ED-4DB2-BD59-A6C34878D82A}">
                    <a16:rowId xmlns:a16="http://schemas.microsoft.com/office/drawing/2014/main" val="1469683520"/>
                  </a:ext>
                </a:extLst>
              </a:tr>
              <a:tr h="295275">
                <a:tc gridSpan="3">
                  <a:txBody>
                    <a:bodyPr/>
                    <a:lstStyle/>
                    <a:p>
                      <a:pPr algn="l" rtl="0" fontAlgn="ctr"/>
                      <a:r>
                        <a:rPr lang="en-US" sz="1600" u="none" strike="noStrike" dirty="0" err="1">
                          <a:effectLst/>
                        </a:rPr>
                        <a:t>Período</a:t>
                      </a:r>
                      <a:r>
                        <a:rPr lang="en-US" sz="1600" u="none" strike="noStrike" dirty="0">
                          <a:effectLst/>
                        </a:rPr>
                        <a:t> de </a:t>
                      </a:r>
                      <a:r>
                        <a:rPr lang="en-US" sz="1600" u="none" strike="noStrike" dirty="0" err="1">
                          <a:effectLst/>
                        </a:rPr>
                        <a:t>eliminación</a:t>
                      </a:r>
                      <a:endParaRPr lang="en-US" sz="1600" b="0" i="0" u="none" strike="noStrike" dirty="0">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49730086"/>
                  </a:ext>
                </a:extLst>
              </a:tr>
              <a:tr h="257175">
                <a:tc>
                  <a:txBody>
                    <a:bodyPr/>
                    <a:lstStyle/>
                    <a:p>
                      <a:pPr algn="l" rtl="0" fontAlgn="ctr">
                        <a:buClr>
                          <a:srgbClr val="000000"/>
                        </a:buClr>
                        <a:buSzPts val="1600"/>
                        <a:buFont typeface="Arial" panose="020B0604020202020204" pitchFamily="34" charset="0"/>
                        <a:buChar char="•"/>
                      </a:pPr>
                      <a:r>
                        <a:rPr lang="en-US" sz="1600" u="none" strike="noStrike" dirty="0" err="1">
                          <a:effectLst/>
                        </a:rPr>
                        <a:t>Accidente</a:t>
                      </a:r>
                      <a:endParaRPr lang="en-US" sz="1600" b="0" i="0" u="none" strike="noStrike" dirty="0">
                        <a:solidFill>
                          <a:srgbClr val="000000"/>
                        </a:solidFill>
                        <a:effectLst/>
                        <a:latin typeface="Arial" panose="020B0604020202020204" pitchFamily="34" charset="0"/>
                      </a:endParaRP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a:effectLst/>
                        </a:rPr>
                        <a:t>7 días</a:t>
                      </a:r>
                      <a:endParaRPr lang="en-US" sz="1600" b="0" i="0" u="none" strike="noStrike">
                        <a:solidFill>
                          <a:srgbClr val="3F4443"/>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a:effectLst/>
                        </a:rPr>
                        <a:t>7 días</a:t>
                      </a:r>
                      <a:endParaRPr lang="en-US" sz="1600" b="0" i="0" u="none" strike="noStrike">
                        <a:solidFill>
                          <a:srgbClr val="3F4443"/>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0275792"/>
                  </a:ext>
                </a:extLst>
              </a:tr>
              <a:tr h="257175">
                <a:tc>
                  <a:txBody>
                    <a:bodyPr/>
                    <a:lstStyle/>
                    <a:p>
                      <a:pPr algn="l" rtl="0" fontAlgn="ctr">
                        <a:buClr>
                          <a:srgbClr val="000000"/>
                        </a:buClr>
                        <a:buSzPts val="1600"/>
                        <a:buFont typeface="Arial" panose="020B0604020202020204" pitchFamily="34" charset="0"/>
                        <a:buChar char="•"/>
                      </a:pPr>
                      <a:r>
                        <a:rPr lang="en-US" sz="1600" u="none" strike="noStrike" dirty="0" err="1">
                          <a:effectLst/>
                        </a:rPr>
                        <a:t>Enfermedad</a:t>
                      </a:r>
                      <a:endParaRPr lang="en-US" sz="1600" b="0" i="0" u="none" strike="noStrike" dirty="0">
                        <a:solidFill>
                          <a:srgbClr val="000000"/>
                        </a:solidFill>
                        <a:effectLst/>
                        <a:latin typeface="Arial" panose="020B0604020202020204" pitchFamily="34" charset="0"/>
                      </a:endParaRPr>
                    </a:p>
                  </a:txBody>
                  <a:tcPr marL="25717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a:effectLst/>
                        </a:rPr>
                        <a:t>7 días</a:t>
                      </a:r>
                      <a:endParaRPr lang="en-US" sz="1600" b="0" i="0" u="none" strike="noStrike">
                        <a:solidFill>
                          <a:srgbClr val="3F4443"/>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a:effectLst/>
                        </a:rPr>
                        <a:t>7 días</a:t>
                      </a:r>
                      <a:endParaRPr lang="en-US" sz="1600" b="0" i="0" u="none" strike="noStrike">
                        <a:solidFill>
                          <a:srgbClr val="3F4443"/>
                        </a:solidFill>
                        <a:effectLst/>
                        <a:latin typeface="Calibri (Body)"/>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7453924"/>
                  </a:ext>
                </a:extLst>
              </a:tr>
              <a:tr h="257175">
                <a:tc>
                  <a:txBody>
                    <a:bodyPr/>
                    <a:lstStyle/>
                    <a:p>
                      <a:pPr algn="l" rtl="0" fontAlgn="ctr"/>
                      <a:r>
                        <a:rPr lang="en-US" sz="1600" u="none" strike="noStrike">
                          <a:effectLst/>
                        </a:rPr>
                        <a:t>Porcentaje de beneficios</a:t>
                      </a:r>
                      <a:endParaRPr lang="en-US" sz="1600" b="0" i="0" u="none" strike="noStrike">
                        <a:solidFill>
                          <a:srgbClr val="3F4443"/>
                        </a:solidFill>
                        <a:effectLst/>
                        <a:latin typeface="Arial" panose="020B0604020202020204" pitchFamily="34"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dirty="0">
                          <a:effectLst/>
                        </a:rPr>
                        <a:t>50%</a:t>
                      </a:r>
                      <a:endParaRPr lang="en-US" sz="1600" b="0" i="0" u="none" strike="noStrike" dirty="0">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a:effectLst/>
                        </a:rPr>
                        <a:t>60%</a:t>
                      </a:r>
                      <a:endParaRPr lang="en-US" sz="1600" b="0" i="0" u="none" strike="noStrike">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5895603"/>
                  </a:ext>
                </a:extLst>
              </a:tr>
              <a:tr h="257175">
                <a:tc>
                  <a:txBody>
                    <a:bodyPr/>
                    <a:lstStyle/>
                    <a:p>
                      <a:pPr algn="l" rtl="0" fontAlgn="ctr"/>
                      <a:r>
                        <a:rPr lang="en-US" sz="1600" u="none" strike="noStrike">
                          <a:effectLst/>
                        </a:rPr>
                        <a:t>Beneficio Semanal Máximo</a:t>
                      </a:r>
                      <a:endParaRPr lang="en-US" sz="1600" b="0" i="0" u="none" strike="noStrike">
                        <a:solidFill>
                          <a:srgbClr val="3F4443"/>
                        </a:solidFill>
                        <a:effectLst/>
                        <a:latin typeface="Arial" panose="020B0604020202020204" pitchFamily="34"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dirty="0">
                          <a:effectLst/>
                        </a:rPr>
                        <a:t>$170 </a:t>
                      </a:r>
                      <a:endParaRPr lang="en-US" sz="1600" b="0" i="0" u="none" strike="noStrike" dirty="0">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a:effectLst/>
                        </a:rPr>
                        <a:t>$500 </a:t>
                      </a:r>
                      <a:endParaRPr lang="en-US" sz="1600" b="0" i="0" u="none" strike="noStrike">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9235186"/>
                  </a:ext>
                </a:extLst>
              </a:tr>
              <a:tr h="257175">
                <a:tc>
                  <a:txBody>
                    <a:bodyPr/>
                    <a:lstStyle/>
                    <a:p>
                      <a:pPr algn="l" rtl="0" fontAlgn="ctr"/>
                      <a:r>
                        <a:rPr lang="en-US" sz="1600" u="none" strike="noStrike">
                          <a:effectLst/>
                        </a:rPr>
                        <a:t>Período máximo de beneficios</a:t>
                      </a:r>
                      <a:endParaRPr lang="en-US" sz="1600" b="0" i="0" u="none" strike="noStrike">
                        <a:solidFill>
                          <a:srgbClr val="3F4443"/>
                        </a:solidFill>
                        <a:effectLst/>
                        <a:latin typeface="Arial" panose="020B0604020202020204" pitchFamily="34"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dirty="0">
                          <a:effectLst/>
                        </a:rPr>
                        <a:t>13 </a:t>
                      </a:r>
                      <a:r>
                        <a:rPr lang="en-US" sz="1600" u="none" strike="noStrike" dirty="0" err="1">
                          <a:effectLst/>
                        </a:rPr>
                        <a:t>semanas</a:t>
                      </a:r>
                      <a:endParaRPr lang="en-US" sz="1600" b="0" i="0" u="none" strike="noStrike" dirty="0">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dirty="0">
                          <a:effectLst/>
                        </a:rPr>
                        <a:t>13 </a:t>
                      </a:r>
                      <a:r>
                        <a:rPr lang="en-US" sz="1600" u="none" strike="noStrike" dirty="0" err="1">
                          <a:effectLst/>
                        </a:rPr>
                        <a:t>semanas</a:t>
                      </a:r>
                      <a:endParaRPr lang="en-US" sz="1600" b="0" i="0" u="none" strike="noStrike" dirty="0">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425838"/>
                  </a:ext>
                </a:extLst>
              </a:tr>
              <a:tr h="304800">
                <a:tc>
                  <a:txBody>
                    <a:bodyPr/>
                    <a:lstStyle/>
                    <a:p>
                      <a:pPr algn="l" rtl="0" fontAlgn="ctr"/>
                      <a:r>
                        <a:rPr lang="en-US" sz="1600" u="none" strike="noStrike">
                          <a:effectLst/>
                        </a:rPr>
                        <a:t>Limitaciones de condiciones preexistentes</a:t>
                      </a:r>
                      <a:endParaRPr lang="en-US" sz="1600" b="0" i="0" u="none" strike="noStrike">
                        <a:solidFill>
                          <a:srgbClr val="3F4443"/>
                        </a:solidFill>
                        <a:effectLst/>
                        <a:latin typeface="Arial" panose="020B0604020202020204" pitchFamily="34"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a:effectLst/>
                        </a:rPr>
                        <a:t>Ninguno</a:t>
                      </a:r>
                      <a:endParaRPr lang="en-US" sz="1600" b="0" i="0" u="none" strike="noStrike">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600" u="none" strike="noStrike" dirty="0" err="1">
                          <a:effectLst/>
                        </a:rPr>
                        <a:t>Ninguno</a:t>
                      </a:r>
                      <a:endParaRPr lang="en-US" sz="1600" b="0" i="0" u="none" strike="noStrike" dirty="0">
                        <a:solidFill>
                          <a:srgbClr val="3F4443"/>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5921119"/>
                  </a:ext>
                </a:extLst>
              </a:tr>
            </a:tbl>
          </a:graphicData>
        </a:graphic>
      </p:graphicFrame>
    </p:spTree>
    <p:extLst>
      <p:ext uri="{BB962C8B-B14F-4D97-AF65-F5344CB8AC3E}">
        <p14:creationId xmlns:p14="http://schemas.microsoft.com/office/powerpoint/2010/main" val="12765208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9C365-9E32-4226-CAD0-93F96E674AF3}"/>
              </a:ext>
            </a:extLst>
          </p:cNvPr>
          <p:cNvSpPr>
            <a:spLocks noGrp="1"/>
          </p:cNvSpPr>
          <p:nvPr>
            <p:ph type="title"/>
          </p:nvPr>
        </p:nvSpPr>
        <p:spPr>
          <a:xfrm>
            <a:off x="2539561" y="424062"/>
            <a:ext cx="6477000" cy="868362"/>
          </a:xfrm>
        </p:spPr>
        <p:txBody>
          <a:bodyPr>
            <a:normAutofit fontScale="90000"/>
          </a:bodyPr>
          <a:lstStyle/>
          <a:p>
            <a:r>
              <a:rPr lang="en-US" dirty="0"/>
              <a:t>Seguro de </a:t>
            </a:r>
            <a:r>
              <a:rPr lang="en-US" dirty="0" err="1"/>
              <a:t>discapacidad</a:t>
            </a:r>
            <a:br>
              <a:rPr lang="en-US" dirty="0"/>
            </a:br>
            <a:r>
              <a:rPr lang="en-US" dirty="0"/>
              <a:t>a largo </a:t>
            </a:r>
            <a:r>
              <a:rPr lang="en-US" dirty="0" err="1"/>
              <a:t>plazo</a:t>
            </a:r>
            <a:endParaRPr lang="en-US" dirty="0">
              <a:solidFill>
                <a:srgbClr val="FF4713"/>
              </a:solidFill>
            </a:endParaRPr>
          </a:p>
        </p:txBody>
      </p:sp>
      <p:sp>
        <p:nvSpPr>
          <p:cNvPr id="8" name="Content Placeholder 2">
            <a:extLst>
              <a:ext uri="{FF2B5EF4-FFF2-40B4-BE49-F238E27FC236}">
                <a16:creationId xmlns:a16="http://schemas.microsoft.com/office/drawing/2014/main" id="{27FA4DF3-FA28-9807-D7C3-901DB8F6EA17}"/>
              </a:ext>
            </a:extLst>
          </p:cNvPr>
          <p:cNvSpPr txBox="1"/>
          <p:nvPr/>
        </p:nvSpPr>
        <p:spPr>
          <a:xfrm>
            <a:off x="379476" y="23320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s-ES" sz="1400" dirty="0">
                <a:solidFill>
                  <a:srgbClr val="FF4713"/>
                </a:solidFill>
              </a:rPr>
              <a:t>Se ofrece a los empleados asalariados sin costo alguno. 
100% pagado por empleados por hora si desea comprar cobertura por discapacidad a largo plazo</a:t>
            </a:r>
            <a:r>
              <a:rPr lang="en-US" sz="1400" dirty="0">
                <a:solidFill>
                  <a:srgbClr val="FF4713"/>
                </a:solidFill>
              </a:rPr>
              <a:t> </a:t>
            </a:r>
          </a:p>
          <a:p>
            <a:endParaRPr lang="en-US" sz="1600" dirty="0"/>
          </a:p>
        </p:txBody>
      </p:sp>
      <p:graphicFrame>
        <p:nvGraphicFramePr>
          <p:cNvPr id="9" name="LTD_Table">
            <a:extLst>
              <a:ext uri="{FF2B5EF4-FFF2-40B4-BE49-F238E27FC236}">
                <a16:creationId xmlns:a16="http://schemas.microsoft.com/office/drawing/2014/main" id="{5827A080-0701-0F93-DC30-34F40BA06902}"/>
              </a:ext>
            </a:extLst>
          </p:cNvPr>
          <p:cNvGraphicFramePr>
            <a:graphicFrameLocks noGrp="1"/>
          </p:cNvGraphicFramePr>
          <p:nvPr>
            <p:extLst>
              <p:ext uri="{D42A27DB-BD31-4B8C-83A1-F6EECF244321}">
                <p14:modId xmlns:p14="http://schemas.microsoft.com/office/powerpoint/2010/main" val="3427299743"/>
              </p:ext>
            </p:extLst>
          </p:nvPr>
        </p:nvGraphicFramePr>
        <p:xfrm>
          <a:off x="534924" y="2287821"/>
          <a:ext cx="7694676" cy="3216158"/>
        </p:xfrm>
        <a:graphic>
          <a:graphicData uri="http://schemas.openxmlformats.org/drawingml/2006/table">
            <a:tbl>
              <a:tblPr firstRow="1" bandRow="1">
                <a:tableStyleId>{7E9639D4-E3E2-4D34-9284-5A2195B3D0D7}</a:tableStyleId>
              </a:tblPr>
              <a:tblGrid>
                <a:gridCol w="3847338">
                  <a:extLst>
                    <a:ext uri="{9D8B030D-6E8A-4147-A177-3AD203B41FA5}">
                      <a16:colId xmlns:a16="http://schemas.microsoft.com/office/drawing/2014/main" val="20000"/>
                    </a:ext>
                  </a:extLst>
                </a:gridCol>
                <a:gridCol w="3847338">
                  <a:extLst>
                    <a:ext uri="{9D8B030D-6E8A-4147-A177-3AD203B41FA5}">
                      <a16:colId xmlns:a16="http://schemas.microsoft.com/office/drawing/2014/main" val="20002"/>
                    </a:ext>
                  </a:extLst>
                </a:gridCol>
              </a:tblGrid>
              <a:tr h="495348">
                <a:tc>
                  <a:txBody>
                    <a:bodyPr/>
                    <a:lstStyle/>
                    <a:p>
                      <a:endParaRPr lang="en-US" sz="1100" dirty="0">
                        <a:solidFill>
                          <a:schemeClr val="bg1"/>
                        </a:solidFill>
                      </a:endParaRPr>
                    </a:p>
                  </a:txBody>
                  <a:tcPr anchor="ctr">
                    <a:solidFill>
                      <a:srgbClr val="FF4713"/>
                    </a:solidFill>
                  </a:tcPr>
                </a:tc>
                <a:tc>
                  <a:txBody>
                    <a:bodyPr/>
                    <a:lstStyle/>
                    <a:p>
                      <a:pPr algn="ctr"/>
                      <a:r>
                        <a:rPr lang="es-ES" sz="1400" dirty="0">
                          <a:solidFill>
                            <a:schemeClr val="bg1"/>
                          </a:solidFill>
                        </a:rPr>
                        <a:t>Incapacidad voluntaria a largo plazo
</a:t>
                      </a:r>
                      <a:endParaRPr lang="en-US" sz="1400" dirty="0">
                        <a:solidFill>
                          <a:schemeClr val="bg1"/>
                        </a:solidFill>
                      </a:endParaRPr>
                    </a:p>
                  </a:txBody>
                  <a:tcPr anchor="ctr">
                    <a:solidFill>
                      <a:srgbClr val="FF4713"/>
                    </a:solidFill>
                  </a:tcPr>
                </a:tc>
                <a:extLst>
                  <a:ext uri="{0D108BD9-81ED-4DB2-BD59-A6C34878D82A}">
                    <a16:rowId xmlns:a16="http://schemas.microsoft.com/office/drawing/2014/main" val="10000"/>
                  </a:ext>
                </a:extLst>
              </a:tr>
              <a:tr h="358399">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Período</a:t>
                      </a:r>
                      <a:r>
                        <a:rPr lang="en-US" sz="1600" dirty="0">
                          <a:solidFill>
                            <a:srgbClr val="3F4443"/>
                          </a:solidFill>
                        </a:rPr>
                        <a:t> de </a:t>
                      </a:r>
                      <a:r>
                        <a:rPr lang="en-US" sz="1600" dirty="0" err="1">
                          <a:solidFill>
                            <a:srgbClr val="3F4443"/>
                          </a:solidFill>
                        </a:rPr>
                        <a:t>eliminación</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90 días</a:t>
                      </a:r>
                    </a:p>
                  </a:txBody>
                  <a:tcPr anchor="ctr"/>
                </a:tc>
                <a:extLst>
                  <a:ext uri="{0D108BD9-81ED-4DB2-BD59-A6C34878D82A}">
                    <a16:rowId xmlns:a16="http://schemas.microsoft.com/office/drawing/2014/main" val="10001"/>
                  </a:ext>
                </a:extLst>
              </a:tr>
              <a:tr h="358399">
                <a:tc>
                  <a:txBody>
                    <a:bodyPr/>
                    <a:lstStyle/>
                    <a:p>
                      <a:r>
                        <a:rPr lang="en-US" sz="1600" dirty="0" err="1">
                          <a:solidFill>
                            <a:srgbClr val="3F4443"/>
                          </a:solidFill>
                        </a:rPr>
                        <a:t>Beneficio</a:t>
                      </a:r>
                      <a:r>
                        <a:rPr lang="en-US" sz="1600" dirty="0">
                          <a:solidFill>
                            <a:srgbClr val="3F4443"/>
                          </a:solidFill>
                        </a:rPr>
                        <a:t> LTD</a:t>
                      </a:r>
                    </a:p>
                  </a:txBody>
                  <a:tcPr anchor="ctr"/>
                </a:tc>
                <a:tc>
                  <a:txBody>
                    <a:bodyPr/>
                    <a:lstStyle/>
                    <a:p>
                      <a:pPr algn="ctr"/>
                      <a:r>
                        <a:rPr lang="es-ES" sz="1600" dirty="0">
                          <a:solidFill>
                            <a:srgbClr val="3F4443"/>
                          </a:solidFill>
                        </a:rPr>
                        <a:t>60% hasta un máximo mensual de $5,000</a:t>
                      </a:r>
                      <a:endParaRPr lang="en-US" sz="1600" dirty="0">
                        <a:solidFill>
                          <a:srgbClr val="3F4443"/>
                        </a:solidFill>
                      </a:endParaRPr>
                    </a:p>
                  </a:txBody>
                  <a:tcPr anchor="ctr"/>
                </a:tc>
                <a:extLst>
                  <a:ext uri="{0D108BD9-81ED-4DB2-BD59-A6C34878D82A}">
                    <a16:rowId xmlns:a16="http://schemas.microsoft.com/office/drawing/2014/main" val="10002"/>
                  </a:ext>
                </a:extLst>
              </a:tr>
              <a:tr h="358399">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Definición</a:t>
                      </a:r>
                      <a:r>
                        <a:rPr lang="en-US" sz="1600" dirty="0">
                          <a:solidFill>
                            <a:srgbClr val="3F4443"/>
                          </a:solidFill>
                        </a:rPr>
                        <a:t> de </a:t>
                      </a:r>
                      <a:r>
                        <a:rPr lang="en-US" sz="1600" dirty="0" err="1">
                          <a:solidFill>
                            <a:srgbClr val="3F4443"/>
                          </a:solidFill>
                        </a:rPr>
                        <a:t>discapacidad</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s-ES" sz="1600" dirty="0">
                          <a:solidFill>
                            <a:srgbClr val="3F4443"/>
                          </a:solidFill>
                        </a:rPr>
                        <a:t>Ocupación propia de 2 años</a:t>
                      </a:r>
                      <a:endParaRPr lang="en-US" sz="1600" dirty="0">
                        <a:solidFill>
                          <a:srgbClr val="3F4443"/>
                        </a:solidFill>
                      </a:endParaRPr>
                    </a:p>
                  </a:txBody>
                  <a:tcPr anchor="ctr"/>
                </a:tc>
                <a:extLst>
                  <a:ext uri="{0D108BD9-81ED-4DB2-BD59-A6C34878D82A}">
                    <a16:rowId xmlns:a16="http://schemas.microsoft.com/office/drawing/2014/main" val="10003"/>
                  </a:ext>
                </a:extLst>
              </a:tr>
              <a:tr h="55362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Período</a:t>
                      </a:r>
                      <a:r>
                        <a:rPr lang="en-US" sz="1600" dirty="0">
                          <a:solidFill>
                            <a:srgbClr val="3F4443"/>
                          </a:solidFill>
                        </a:rPr>
                        <a:t> </a:t>
                      </a:r>
                      <a:r>
                        <a:rPr lang="en-US" sz="1600" dirty="0" err="1">
                          <a:solidFill>
                            <a:srgbClr val="3F4443"/>
                          </a:solidFill>
                        </a:rPr>
                        <a:t>máximo</a:t>
                      </a:r>
                      <a:r>
                        <a:rPr lang="en-US" sz="1600" dirty="0">
                          <a:solidFill>
                            <a:srgbClr val="3F4443"/>
                          </a:solidFill>
                        </a:rPr>
                        <a:t> de </a:t>
                      </a:r>
                      <a:r>
                        <a:rPr lang="en-US" sz="1600" dirty="0" err="1">
                          <a:solidFill>
                            <a:srgbClr val="3F4443"/>
                          </a:solidFill>
                        </a:rPr>
                        <a:t>incapacidad</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s-ES" sz="1600" dirty="0">
                          <a:solidFill>
                            <a:srgbClr val="3F4443"/>
                          </a:solidFill>
                        </a:rPr>
                        <a:t>Edad normal de jubilación del Seguro Social</a:t>
                      </a:r>
                      <a:endParaRPr lang="en-US" sz="1600" dirty="0">
                        <a:solidFill>
                          <a:srgbClr val="3F4443"/>
                        </a:solidFill>
                      </a:endParaRPr>
                    </a:p>
                  </a:txBody>
                  <a:tcPr anchor="ctr"/>
                </a:tc>
                <a:extLst>
                  <a:ext uri="{0D108BD9-81ED-4DB2-BD59-A6C34878D82A}">
                    <a16:rowId xmlns:a16="http://schemas.microsoft.com/office/drawing/2014/main" val="10004"/>
                  </a:ext>
                </a:extLst>
              </a:tr>
              <a:tr h="786729">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err="1">
                          <a:solidFill>
                            <a:srgbClr val="3F4443"/>
                          </a:solidFill>
                        </a:rPr>
                        <a:t>Limitaciones</a:t>
                      </a:r>
                      <a:r>
                        <a:rPr lang="en-US" sz="1600" dirty="0">
                          <a:solidFill>
                            <a:srgbClr val="3F4443"/>
                          </a:solidFill>
                        </a:rPr>
                        <a:t> de </a:t>
                      </a:r>
                      <a:r>
                        <a:rPr lang="en-US" sz="1600" dirty="0" err="1">
                          <a:solidFill>
                            <a:srgbClr val="3F4443"/>
                          </a:solidFill>
                        </a:rPr>
                        <a:t>condiciones</a:t>
                      </a:r>
                      <a:r>
                        <a:rPr lang="en-US" sz="1600" dirty="0">
                          <a:solidFill>
                            <a:srgbClr val="3F4443"/>
                          </a:solidFill>
                        </a:rPr>
                        <a:t> </a:t>
                      </a:r>
                      <a:r>
                        <a:rPr lang="en-US" sz="1600" dirty="0" err="1">
                          <a:solidFill>
                            <a:srgbClr val="3F4443"/>
                          </a:solidFill>
                        </a:rPr>
                        <a:t>preexistentes</a:t>
                      </a:r>
                      <a:endParaRPr lang="en-US" sz="16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s-ES" sz="1600" dirty="0">
                          <a:solidFill>
                            <a:srgbClr val="3F4443"/>
                          </a:solidFill>
                        </a:rPr>
                        <a:t>12 meses para afecciones tratadas dentro de los 3 meses anteriores a la fecha de vigencia de la cobertura</a:t>
                      </a:r>
                      <a:endParaRPr lang="en-US" sz="1600" dirty="0">
                        <a:solidFill>
                          <a:srgbClr val="3F4443"/>
                        </a:solidFill>
                      </a:endParaRPr>
                    </a:p>
                  </a:txBody>
                  <a:tcPr anchor="ctr"/>
                </a:tc>
                <a:extLst>
                  <a:ext uri="{0D108BD9-81ED-4DB2-BD59-A6C34878D82A}">
                    <a16:rowId xmlns:a16="http://schemas.microsoft.com/office/drawing/2014/main" val="10005"/>
                  </a:ext>
                </a:extLst>
              </a:tr>
            </a:tbl>
          </a:graphicData>
        </a:graphic>
      </p:graphicFrame>
      <p:pic>
        <p:nvPicPr>
          <p:cNvPr id="10" name="Picture 9">
            <a:extLst>
              <a:ext uri="{FF2B5EF4-FFF2-40B4-BE49-F238E27FC236}">
                <a16:creationId xmlns:a16="http://schemas.microsoft.com/office/drawing/2014/main" id="{3165A4BB-1D9B-0D45-2EEC-5B488EB8E689}"/>
              </a:ext>
            </a:extLst>
          </p:cNvPr>
          <p:cNvPicPr>
            <a:picLocks noChangeAspect="1"/>
          </p:cNvPicPr>
          <p:nvPr/>
        </p:nvPicPr>
        <p:blipFill>
          <a:blip r:embed="rId3"/>
          <a:stretch>
            <a:fillRect/>
          </a:stretch>
        </p:blipFill>
        <p:spPr>
          <a:xfrm>
            <a:off x="6499677" y="578838"/>
            <a:ext cx="2109399" cy="676715"/>
          </a:xfrm>
          <a:prstGeom prst="rect">
            <a:avLst/>
          </a:prstGeom>
        </p:spPr>
      </p:pic>
      <p:pic>
        <p:nvPicPr>
          <p:cNvPr id="11" name="Picture 10">
            <a:extLst>
              <a:ext uri="{FF2B5EF4-FFF2-40B4-BE49-F238E27FC236}">
                <a16:creationId xmlns:a16="http://schemas.microsoft.com/office/drawing/2014/main" id="{C1E108F3-D405-979F-9399-9B2DF34B7068}"/>
              </a:ext>
            </a:extLst>
          </p:cNvPr>
          <p:cNvPicPr>
            <a:picLocks noChangeAspect="1"/>
          </p:cNvPicPr>
          <p:nvPr/>
        </p:nvPicPr>
        <p:blipFill rotWithShape="1">
          <a:blip r:embed="rId4"/>
          <a:srcRect l="27378" t="6969" b="17967"/>
          <a:stretch/>
        </p:blipFill>
        <p:spPr>
          <a:xfrm>
            <a:off x="534924" y="305752"/>
            <a:ext cx="1870706" cy="1487695"/>
          </a:xfrm>
          <a:prstGeom prst="rect">
            <a:avLst/>
          </a:prstGeom>
        </p:spPr>
      </p:pic>
    </p:spTree>
    <p:extLst>
      <p:ext uri="{BB962C8B-B14F-4D97-AF65-F5344CB8AC3E}">
        <p14:creationId xmlns:p14="http://schemas.microsoft.com/office/powerpoint/2010/main" val="20121243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Seguro </a:t>
            </a:r>
            <a:r>
              <a:rPr lang="en-US" sz="3200" dirty="0" err="1"/>
              <a:t>Voluntario</a:t>
            </a:r>
            <a:r>
              <a:rPr lang="en-US" sz="3200" dirty="0"/>
              <a:t> de </a:t>
            </a:r>
            <a:r>
              <a:rPr lang="en-US" sz="3200" dirty="0" err="1"/>
              <a:t>Accidentes</a:t>
            </a:r>
            <a:endParaRPr lang="en-US" sz="3200" dirty="0">
              <a:highlight>
                <a:srgbClr val="FFFF00"/>
              </a:highlight>
            </a:endParaRPr>
          </a:p>
        </p:txBody>
      </p:sp>
      <p:sp>
        <p:nvSpPr>
          <p:cNvPr id="3" name="Content Placeholder 2">
            <a:extLst>
              <a:ext uri="{FF2B5EF4-FFF2-40B4-BE49-F238E27FC236}">
                <a16:creationId xmlns:a16="http://schemas.microsoft.com/office/drawing/2014/main" id="{718AA56F-7452-45F2-B778-9FDB18087A4D}"/>
              </a:ext>
            </a:extLst>
          </p:cNvPr>
          <p:cNvSpPr>
            <a:spLocks noGrp="1"/>
          </p:cNvSpPr>
          <p:nvPr>
            <p:ph idx="1"/>
          </p:nvPr>
        </p:nvSpPr>
        <p:spPr/>
        <p:txBody>
          <a:bodyPr>
            <a:normAutofit/>
          </a:bodyPr>
          <a:lstStyle/>
          <a:p>
            <a:r>
              <a:rPr lang="es-ES" sz="2000" dirty="0"/>
              <a:t>El seguro de accidentes es una forma de póliza de seguro que ofrece un pago si sufre una lesión fuera del trabajo.</a:t>
            </a:r>
          </a:p>
          <a:p>
            <a:r>
              <a:rPr lang="es-ES" sz="2000" dirty="0"/>
              <a:t>Puede elegir entre dos planes: Plan bajo y Plan alto.</a:t>
            </a:r>
          </a:p>
          <a:p>
            <a:r>
              <a:rPr lang="es-ES" sz="2000" dirty="0"/>
              <a:t>La cobertura está garantizada para usted y su familia.</a:t>
            </a:r>
          </a:p>
          <a:p>
            <a:r>
              <a:rPr lang="es-ES" sz="2000" dirty="0"/>
              <a:t>Los pagos se realizan directamente a usted para que los gaste como desee.</a:t>
            </a:r>
            <a:endParaRPr lang="en-US" sz="2000" dirty="0"/>
          </a:p>
        </p:txBody>
      </p:sp>
      <p:sp>
        <p:nvSpPr>
          <p:cNvPr id="6" name="TextBox 5">
            <a:extLst>
              <a:ext uri="{FF2B5EF4-FFF2-40B4-BE49-F238E27FC236}">
                <a16:creationId xmlns:a16="http://schemas.microsoft.com/office/drawing/2014/main" id="{489C3964-B884-4836-91E5-790CC2A1AAFD}"/>
              </a:ext>
            </a:extLst>
          </p:cNvPr>
          <p:cNvSpPr txBox="1"/>
          <p:nvPr/>
        </p:nvSpPr>
        <p:spPr>
          <a:xfrm>
            <a:off x="378101" y="5550706"/>
            <a:ext cx="8313684" cy="726609"/>
          </a:xfrm>
          <a:prstGeom prst="rect">
            <a:avLst/>
          </a:prstGeom>
          <a:noFill/>
        </p:spPr>
        <p:txBody>
          <a:bodyPr wrap="square">
            <a:spAutoFit/>
          </a:bodyPr>
          <a:lstStyle/>
          <a:p>
            <a:pPr>
              <a:lnSpc>
                <a:spcPct val="120000"/>
              </a:lnSpc>
              <a:spcBef>
                <a:spcPct val="0"/>
              </a:spcBef>
            </a:pPr>
            <a:r>
              <a:rPr lang="es-ES" dirty="0">
                <a:solidFill>
                  <a:srgbClr val="000000"/>
                </a:solidFill>
                <a:latin typeface="Arial" panose="020B0604020202020204" pitchFamily="34" charset="0"/>
                <a:cs typeface="Arial" panose="020B0604020202020204" pitchFamily="34" charset="0"/>
              </a:rPr>
              <a:t>100% pagado por los empleados, si desea contratar un seguro voluntario de accidentes</a:t>
            </a:r>
            <a:r>
              <a:rPr lang="en-US" sz="1800" dirty="0">
                <a:solidFill>
                  <a:srgbClr val="000000"/>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17BE0987-CA47-46EF-A9FF-304DB3CBE5AC}"/>
              </a:ext>
            </a:extLst>
          </p:cNvPr>
          <p:cNvPicPr>
            <a:picLocks noChangeAspect="1"/>
          </p:cNvPicPr>
          <p:nvPr/>
        </p:nvPicPr>
        <p:blipFill>
          <a:blip r:embed="rId3"/>
          <a:stretch>
            <a:fillRect/>
          </a:stretch>
        </p:blipFill>
        <p:spPr>
          <a:xfrm>
            <a:off x="7034601" y="236432"/>
            <a:ext cx="2109399" cy="676715"/>
          </a:xfrm>
          <a:prstGeom prst="rect">
            <a:avLst/>
          </a:prstGeom>
        </p:spPr>
      </p:pic>
      <p:pic>
        <p:nvPicPr>
          <p:cNvPr id="8" name="Picture 7">
            <a:extLst>
              <a:ext uri="{FF2B5EF4-FFF2-40B4-BE49-F238E27FC236}">
                <a16:creationId xmlns:a16="http://schemas.microsoft.com/office/drawing/2014/main" id="{AF4E8DE0-E011-AD0C-5380-788705125CB8}"/>
              </a:ext>
            </a:extLst>
          </p:cNvPr>
          <p:cNvPicPr>
            <a:picLocks noChangeAspect="1"/>
          </p:cNvPicPr>
          <p:nvPr/>
        </p:nvPicPr>
        <p:blipFill>
          <a:blip r:embed="rId4"/>
          <a:stretch>
            <a:fillRect/>
          </a:stretch>
        </p:blipFill>
        <p:spPr>
          <a:xfrm>
            <a:off x="4800600" y="3203978"/>
            <a:ext cx="3733800" cy="2267684"/>
          </a:xfrm>
          <a:prstGeom prst="rect">
            <a:avLst/>
          </a:prstGeom>
        </p:spPr>
      </p:pic>
    </p:spTree>
    <p:extLst>
      <p:ext uri="{BB962C8B-B14F-4D97-AF65-F5344CB8AC3E}">
        <p14:creationId xmlns:p14="http://schemas.microsoft.com/office/powerpoint/2010/main" val="179752707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3A32-8B48-474C-90FC-F89B8A6C4F2B}"/>
              </a:ext>
            </a:extLst>
          </p:cNvPr>
          <p:cNvSpPr>
            <a:spLocks noGrp="1"/>
          </p:cNvSpPr>
          <p:nvPr>
            <p:ph type="title"/>
          </p:nvPr>
        </p:nvSpPr>
        <p:spPr/>
        <p:txBody>
          <a:bodyPr>
            <a:normAutofit/>
          </a:bodyPr>
          <a:lstStyle/>
          <a:p>
            <a:r>
              <a:rPr lang="en-US" sz="3600" dirty="0"/>
              <a:t>Seguro de </a:t>
            </a:r>
            <a:r>
              <a:rPr lang="en-US" sz="3600" dirty="0" err="1"/>
              <a:t>enfermedad</a:t>
            </a:r>
            <a:r>
              <a:rPr lang="en-US" sz="3600" dirty="0"/>
              <a:t> </a:t>
            </a:r>
            <a:r>
              <a:rPr lang="en-US" sz="3600" dirty="0" err="1"/>
              <a:t>crítica</a:t>
            </a:r>
            <a:endParaRPr lang="en-US" sz="3600" dirty="0">
              <a:highlight>
                <a:srgbClr val="FFFF00"/>
              </a:highlight>
            </a:endParaRPr>
          </a:p>
        </p:txBody>
      </p:sp>
      <p:sp>
        <p:nvSpPr>
          <p:cNvPr id="3" name="Content Placeholder 2">
            <a:extLst>
              <a:ext uri="{FF2B5EF4-FFF2-40B4-BE49-F238E27FC236}">
                <a16:creationId xmlns:a16="http://schemas.microsoft.com/office/drawing/2014/main" id="{E9EA4F75-986C-453E-AFD0-C41E14031ED8}"/>
              </a:ext>
            </a:extLst>
          </p:cNvPr>
          <p:cNvSpPr>
            <a:spLocks noGrp="1"/>
          </p:cNvSpPr>
          <p:nvPr>
            <p:ph idx="1"/>
          </p:nvPr>
        </p:nvSpPr>
        <p:spPr/>
        <p:txBody>
          <a:bodyPr/>
          <a:lstStyle/>
          <a:p>
            <a:pPr marL="285750" indent="-285750"/>
            <a:r>
              <a:rPr lang="es-ES" sz="1800" b="0" i="0" dirty="0">
                <a:solidFill>
                  <a:srgbClr val="4D5156"/>
                </a:solidFill>
                <a:effectLst/>
              </a:rPr>
              <a:t>El seguro de enfermedades críticas brinda beneficios cuando a una persona cubierta se le diagnostica una condición o enfermedad elegible. Ayuda a compensar gastos no reembolsados ​​por otros tipos de seguros.</a:t>
            </a:r>
          </a:p>
          <a:p>
            <a:pPr marL="285750" indent="-285750"/>
            <a:r>
              <a:rPr lang="es-ES" sz="1800" b="0" i="0" dirty="0">
                <a:solidFill>
                  <a:srgbClr val="4D5156"/>
                </a:solidFill>
                <a:effectLst/>
              </a:rPr>
              <a:t>No reemplaza el seguro médico tradicional o el seguro de ingresos por discapacidad. Más bien es un complemento a estas otras coberturas.</a:t>
            </a:r>
          </a:p>
          <a:p>
            <a:pPr marL="285750" indent="-285750"/>
            <a:r>
              <a:rPr lang="es-ES" sz="1800" b="0" i="0" dirty="0">
                <a:solidFill>
                  <a:srgbClr val="4D5156"/>
                </a:solidFill>
                <a:effectLst/>
              </a:rPr>
              <a:t>Su inscripción en el seguro de enfermedades críticas está garantizada siempre que esté trabajando activamente.</a:t>
            </a:r>
            <a:endParaRPr lang="en-US" dirty="0"/>
          </a:p>
        </p:txBody>
      </p:sp>
      <p:sp>
        <p:nvSpPr>
          <p:cNvPr id="6" name="TextBox 5">
            <a:extLst>
              <a:ext uri="{FF2B5EF4-FFF2-40B4-BE49-F238E27FC236}">
                <a16:creationId xmlns:a16="http://schemas.microsoft.com/office/drawing/2014/main" id="{F408610D-47D6-4567-95FA-340F813CF03F}"/>
              </a:ext>
            </a:extLst>
          </p:cNvPr>
          <p:cNvSpPr txBox="1"/>
          <p:nvPr/>
        </p:nvSpPr>
        <p:spPr>
          <a:xfrm>
            <a:off x="733652" y="4418942"/>
            <a:ext cx="4495800" cy="1059008"/>
          </a:xfrm>
          <a:prstGeom prst="rect">
            <a:avLst/>
          </a:prstGeom>
          <a:noFill/>
        </p:spPr>
        <p:txBody>
          <a:bodyPr wrap="square">
            <a:spAutoFit/>
          </a:bodyPr>
          <a:lstStyle/>
          <a:p>
            <a:pPr>
              <a:lnSpc>
                <a:spcPct val="120000"/>
              </a:lnSpc>
              <a:spcBef>
                <a:spcPct val="0"/>
              </a:spcBef>
            </a:pPr>
            <a:r>
              <a:rPr lang="es-ES" dirty="0">
                <a:solidFill>
                  <a:srgbClr val="3F4443"/>
                </a:solidFill>
                <a:latin typeface="Arial" panose="020B0604020202020204" pitchFamily="34" charset="0"/>
                <a:cs typeface="Arial" panose="020B0604020202020204" pitchFamily="34" charset="0"/>
              </a:rPr>
              <a:t>100% pagado por los empleados, si desea comprar un seguro voluntario de enfermedades críticas.</a:t>
            </a:r>
            <a:endParaRPr lang="en-US" sz="1800" dirty="0">
              <a:solidFill>
                <a:srgbClr val="3F4443"/>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9BD4F13-E59F-415A-87FE-6BB2E877CDD8}"/>
              </a:ext>
            </a:extLst>
          </p:cNvPr>
          <p:cNvPicPr>
            <a:picLocks noChangeAspect="1"/>
          </p:cNvPicPr>
          <p:nvPr/>
        </p:nvPicPr>
        <p:blipFill>
          <a:blip r:embed="rId3"/>
          <a:stretch>
            <a:fillRect/>
          </a:stretch>
        </p:blipFill>
        <p:spPr>
          <a:xfrm>
            <a:off x="6572416" y="385729"/>
            <a:ext cx="2109399" cy="676715"/>
          </a:xfrm>
          <a:prstGeom prst="rect">
            <a:avLst/>
          </a:prstGeom>
        </p:spPr>
      </p:pic>
      <p:pic>
        <p:nvPicPr>
          <p:cNvPr id="8" name="Picture 7">
            <a:extLst>
              <a:ext uri="{FF2B5EF4-FFF2-40B4-BE49-F238E27FC236}">
                <a16:creationId xmlns:a16="http://schemas.microsoft.com/office/drawing/2014/main" id="{AE7D633E-6B2B-0AEA-12CF-58B838972BE3}"/>
              </a:ext>
            </a:extLst>
          </p:cNvPr>
          <p:cNvPicPr>
            <a:picLocks noChangeAspect="1"/>
          </p:cNvPicPr>
          <p:nvPr/>
        </p:nvPicPr>
        <p:blipFill>
          <a:blip r:embed="rId4"/>
          <a:stretch>
            <a:fillRect/>
          </a:stretch>
        </p:blipFill>
        <p:spPr>
          <a:xfrm>
            <a:off x="5195483" y="4177905"/>
            <a:ext cx="2753866" cy="1799458"/>
          </a:xfrm>
          <a:prstGeom prst="rect">
            <a:avLst/>
          </a:prstGeom>
        </p:spPr>
      </p:pic>
    </p:spTree>
    <p:extLst>
      <p:ext uri="{BB962C8B-B14F-4D97-AF65-F5344CB8AC3E}">
        <p14:creationId xmlns:p14="http://schemas.microsoft.com/office/powerpoint/2010/main" val="245171950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7E61-35E5-4E9D-9073-85E0C7CA8765}"/>
              </a:ext>
            </a:extLst>
          </p:cNvPr>
          <p:cNvSpPr>
            <a:spLocks noGrp="1"/>
          </p:cNvSpPr>
          <p:nvPr>
            <p:ph type="title"/>
          </p:nvPr>
        </p:nvSpPr>
        <p:spPr>
          <a:xfrm>
            <a:off x="152400" y="147932"/>
            <a:ext cx="8229600" cy="868362"/>
          </a:xfrm>
        </p:spPr>
        <p:txBody>
          <a:bodyPr>
            <a:normAutofit fontScale="90000"/>
          </a:bodyPr>
          <a:lstStyle/>
          <a:p>
            <a:br>
              <a:rPr lang="es-ES" sz="3600" dirty="0"/>
            </a:br>
            <a:r>
              <a:rPr lang="es-ES" sz="3600" dirty="0"/>
              <a:t>Programa de asistencia al empleado</a:t>
            </a:r>
            <a:br>
              <a:rPr lang="es-ES" sz="3600" dirty="0"/>
            </a:br>
            <a:r>
              <a:rPr lang="en-US" sz="3600" dirty="0"/>
              <a:t> EAP </a:t>
            </a:r>
          </a:p>
        </p:txBody>
      </p:sp>
      <p:pic>
        <p:nvPicPr>
          <p:cNvPr id="7" name="Picture 6">
            <a:extLst>
              <a:ext uri="{FF2B5EF4-FFF2-40B4-BE49-F238E27FC236}">
                <a16:creationId xmlns:a16="http://schemas.microsoft.com/office/drawing/2014/main" id="{6232E625-395B-4B6A-9EB4-C42072F44075}"/>
              </a:ext>
            </a:extLst>
          </p:cNvPr>
          <p:cNvPicPr>
            <a:picLocks noChangeAspect="1"/>
          </p:cNvPicPr>
          <p:nvPr/>
        </p:nvPicPr>
        <p:blipFill>
          <a:blip r:embed="rId3"/>
          <a:stretch>
            <a:fillRect/>
          </a:stretch>
        </p:blipFill>
        <p:spPr>
          <a:xfrm>
            <a:off x="7666698" y="405249"/>
            <a:ext cx="1421623" cy="456070"/>
          </a:xfrm>
          <a:prstGeom prst="rect">
            <a:avLst/>
          </a:prstGeom>
        </p:spPr>
      </p:pic>
      <p:sp>
        <p:nvSpPr>
          <p:cNvPr id="9" name="TextBox 8">
            <a:extLst>
              <a:ext uri="{FF2B5EF4-FFF2-40B4-BE49-F238E27FC236}">
                <a16:creationId xmlns:a16="http://schemas.microsoft.com/office/drawing/2014/main" id="{4ED8C2CA-C499-42BD-B45F-15827845AA83}"/>
              </a:ext>
            </a:extLst>
          </p:cNvPr>
          <p:cNvSpPr txBox="1"/>
          <p:nvPr/>
        </p:nvSpPr>
        <p:spPr>
          <a:xfrm>
            <a:off x="147908" y="1206404"/>
            <a:ext cx="8386491" cy="923330"/>
          </a:xfrm>
          <a:prstGeom prst="rect">
            <a:avLst/>
          </a:prstGeom>
          <a:noFill/>
        </p:spPr>
        <p:txBody>
          <a:bodyPr wrap="square" rtlCol="0">
            <a:spAutoFit/>
          </a:bodyPr>
          <a:lstStyle/>
          <a:p>
            <a:r>
              <a:rPr lang="es-ES" dirty="0" err="1">
                <a:latin typeface="Arial" panose="020B0604020202020204" pitchFamily="34" charset="0"/>
                <a:cs typeface="Arial" panose="020B0604020202020204" pitchFamily="34" charset="0"/>
              </a:rPr>
              <a:t>EmployeeConnect</a:t>
            </a:r>
            <a:r>
              <a:rPr lang="es-ES" dirty="0">
                <a:latin typeface="Arial" panose="020B0604020202020204" pitchFamily="34" charset="0"/>
                <a:cs typeface="Arial" panose="020B0604020202020204" pitchFamily="34" charset="0"/>
              </a:rPr>
              <a:t> ofrece servicios profesionales y confidenciales para ayudarle a usted y a sus seres queridos a mejorar su calidad de vida.</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58CD230-1706-4CC8-8408-F7887833B773}"/>
              </a:ext>
            </a:extLst>
          </p:cNvPr>
          <p:cNvSpPr txBox="1"/>
          <p:nvPr/>
        </p:nvSpPr>
        <p:spPr>
          <a:xfrm>
            <a:off x="165354" y="1911742"/>
            <a:ext cx="8848181" cy="1477328"/>
          </a:xfrm>
          <a:prstGeom prst="rect">
            <a:avLst/>
          </a:prstGeom>
          <a:noFill/>
        </p:spPr>
        <p:txBody>
          <a:bodyPr wrap="square" numCol="1" rtlCol="0">
            <a:spAutoFit/>
          </a:bodyPr>
          <a:lstStyle/>
          <a:p>
            <a:r>
              <a:rPr lang="es-ES" dirty="0">
                <a:latin typeface="Arial" panose="020B0604020202020204" pitchFamily="34" charset="0"/>
                <a:cs typeface="Arial" panose="020B0604020202020204" pitchFamily="34" charset="0"/>
              </a:rPr>
              <a:t>Reciba ayuda confidencial las 24 horas del día, los siete días de la semana para los empleados y sus familiares. Obtenga ayuda sobre temas de:</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Familia</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Crianza de hijos</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Adicciones</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07A60D0-D666-425B-8E8B-D63A35E5F1A4}"/>
              </a:ext>
            </a:extLst>
          </p:cNvPr>
          <p:cNvSpPr txBox="1"/>
          <p:nvPr/>
        </p:nvSpPr>
        <p:spPr>
          <a:xfrm>
            <a:off x="3276191" y="2476356"/>
            <a:ext cx="1982017" cy="923330"/>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Emociones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Legales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Financieros</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C875C0-883E-4E94-B244-63E37282C326}"/>
              </a:ext>
            </a:extLst>
          </p:cNvPr>
          <p:cNvSpPr txBox="1"/>
          <p:nvPr/>
        </p:nvSpPr>
        <p:spPr>
          <a:xfrm>
            <a:off x="6019800" y="2474819"/>
            <a:ext cx="1982017" cy="646331"/>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Relaciones</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Estrés</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B980D1B-7302-1AA9-8C7B-2E137765F454}"/>
              </a:ext>
            </a:extLst>
          </p:cNvPr>
          <p:cNvPicPr>
            <a:picLocks noChangeAspect="1"/>
          </p:cNvPicPr>
          <p:nvPr/>
        </p:nvPicPr>
        <p:blipFill rotWithShape="1">
          <a:blip r:embed="rId4"/>
          <a:srcRect l="19351" t="7603" b="9086"/>
          <a:stretch/>
        </p:blipFill>
        <p:spPr>
          <a:xfrm>
            <a:off x="3938576" y="3962400"/>
            <a:ext cx="5063942" cy="2116248"/>
          </a:xfrm>
          <a:prstGeom prst="rect">
            <a:avLst/>
          </a:prstGeom>
        </p:spPr>
      </p:pic>
      <p:pic>
        <p:nvPicPr>
          <p:cNvPr id="13" name="Picture 12">
            <a:extLst>
              <a:ext uri="{FF2B5EF4-FFF2-40B4-BE49-F238E27FC236}">
                <a16:creationId xmlns:a16="http://schemas.microsoft.com/office/drawing/2014/main" id="{ED27C543-D26F-4D3C-7D69-C21AA68BE105}"/>
              </a:ext>
            </a:extLst>
          </p:cNvPr>
          <p:cNvPicPr>
            <a:picLocks noChangeAspect="1"/>
          </p:cNvPicPr>
          <p:nvPr/>
        </p:nvPicPr>
        <p:blipFill rotWithShape="1">
          <a:blip r:embed="rId5"/>
          <a:srcRect l="39529" t="11294"/>
          <a:stretch/>
        </p:blipFill>
        <p:spPr>
          <a:xfrm>
            <a:off x="170860" y="4097448"/>
            <a:ext cx="3780277" cy="1981200"/>
          </a:xfrm>
          <a:prstGeom prst="rect">
            <a:avLst/>
          </a:prstGeom>
        </p:spPr>
      </p:pic>
    </p:spTree>
    <p:extLst>
      <p:ext uri="{BB962C8B-B14F-4D97-AF65-F5344CB8AC3E}">
        <p14:creationId xmlns:p14="http://schemas.microsoft.com/office/powerpoint/2010/main" val="7097446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3600" dirty="0"/>
            </a:br>
            <a:r>
              <a:rPr lang="en-US" sz="3600" dirty="0" err="1"/>
              <a:t>Proceso</a:t>
            </a:r>
            <a:r>
              <a:rPr lang="en-US" sz="3600" dirty="0"/>
              <a:t> de </a:t>
            </a:r>
            <a:r>
              <a:rPr lang="en-US" sz="3600" dirty="0" err="1"/>
              <a:t>inscripción</a:t>
            </a:r>
            <a:r>
              <a:rPr lang="en-US" sz="3600" dirty="0"/>
              <a:t> 2024</a:t>
            </a:r>
            <a:br>
              <a:rPr lang="en-US" sz="3600" dirty="0"/>
            </a:br>
            <a:endParaRPr lang="en-US" sz="3600" dirty="0"/>
          </a:p>
        </p:txBody>
      </p:sp>
      <p:pic>
        <p:nvPicPr>
          <p:cNvPr id="20" name="Picture 19">
            <a:extLst>
              <a:ext uri="{FF2B5EF4-FFF2-40B4-BE49-F238E27FC236}">
                <a16:creationId xmlns:a16="http://schemas.microsoft.com/office/drawing/2014/main" id="{D9F93825-BB2D-606A-C614-69AAA74767BA}"/>
              </a:ext>
            </a:extLst>
          </p:cNvPr>
          <p:cNvPicPr>
            <a:picLocks noChangeAspect="1"/>
          </p:cNvPicPr>
          <p:nvPr/>
        </p:nvPicPr>
        <p:blipFill rotWithShape="1">
          <a:blip r:embed="rId3"/>
          <a:srcRect t="7419" r="18182" b="5038"/>
          <a:stretch/>
        </p:blipFill>
        <p:spPr>
          <a:xfrm>
            <a:off x="19665" y="1155289"/>
            <a:ext cx="5486400" cy="4824761"/>
          </a:xfrm>
          <a:prstGeom prst="rect">
            <a:avLst/>
          </a:prstGeom>
        </p:spPr>
      </p:pic>
      <p:pic>
        <p:nvPicPr>
          <p:cNvPr id="22" name="Picture 21">
            <a:extLst>
              <a:ext uri="{FF2B5EF4-FFF2-40B4-BE49-F238E27FC236}">
                <a16:creationId xmlns:a16="http://schemas.microsoft.com/office/drawing/2014/main" id="{C2CC22E1-780A-DD2A-EFD2-B22340285A57}"/>
              </a:ext>
            </a:extLst>
          </p:cNvPr>
          <p:cNvPicPr>
            <a:picLocks noChangeAspect="1"/>
          </p:cNvPicPr>
          <p:nvPr/>
        </p:nvPicPr>
        <p:blipFill>
          <a:blip r:embed="rId4"/>
          <a:stretch>
            <a:fillRect/>
          </a:stretch>
        </p:blipFill>
        <p:spPr>
          <a:xfrm rot="508864">
            <a:off x="4728806" y="2036342"/>
            <a:ext cx="4089299" cy="3257035"/>
          </a:xfrm>
          <a:prstGeom prst="rect">
            <a:avLst/>
          </a:prstGeom>
        </p:spPr>
      </p:pic>
    </p:spTree>
    <p:extLst>
      <p:ext uri="{BB962C8B-B14F-4D97-AF65-F5344CB8AC3E}">
        <p14:creationId xmlns:p14="http://schemas.microsoft.com/office/powerpoint/2010/main" val="22505460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a:t>Información</a:t>
            </a:r>
            <a:r>
              <a:rPr lang="en-US" sz="3600" dirty="0"/>
              <a:t> clave
</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457200" y="1219200"/>
            <a:ext cx="8229600" cy="4525963"/>
          </a:xfrm>
        </p:spPr>
        <p:txBody>
          <a:bodyPr>
            <a:normAutofit fontScale="62500" lnSpcReduction="20000"/>
          </a:bodyPr>
          <a:lstStyle/>
          <a:p>
            <a:r>
              <a:rPr lang="es-ES" sz="2400" dirty="0">
                <a:solidFill>
                  <a:srgbClr val="3F4443"/>
                </a:solidFill>
              </a:rPr>
              <a:t>Nuestro período de inscripción abierta de beneficios de 2024 es</a:t>
            </a:r>
          </a:p>
          <a:p>
            <a:r>
              <a:rPr lang="es-ES" sz="2400" dirty="0">
                <a:solidFill>
                  <a:srgbClr val="3F4443"/>
                </a:solidFill>
              </a:rPr>
              <a:t>       6 de noviembre – 28 de noviembre</a:t>
            </a:r>
          </a:p>
          <a:p>
            <a:r>
              <a:rPr lang="es-ES" sz="2400" dirty="0">
                <a:solidFill>
                  <a:srgbClr val="3F4443"/>
                </a:solidFill>
              </a:rPr>
              <a:t>       Para cambios de inscripción abierta, inicie sesión en OnBoardMyBenefits.</a:t>
            </a:r>
          </a:p>
          <a:p>
            <a:endParaRPr lang="es-ES" sz="2400" dirty="0">
              <a:solidFill>
                <a:srgbClr val="3F4443"/>
              </a:solidFill>
            </a:endParaRPr>
          </a:p>
          <a:p>
            <a:r>
              <a:rPr lang="es-ES" sz="2400" dirty="0">
                <a:solidFill>
                  <a:srgbClr val="3F4443"/>
                </a:solidFill>
              </a:rPr>
              <a:t>Todas las elecciones y cambios de beneficios entrarán en vigor el 1 de enero de 2024. Las deducciones de nómina comenzarán en enero de 2024.</a:t>
            </a:r>
          </a:p>
          <a:p>
            <a:endParaRPr lang="es-ES" sz="2400" dirty="0">
              <a:solidFill>
                <a:srgbClr val="3F4443"/>
              </a:solidFill>
            </a:endParaRPr>
          </a:p>
          <a:p>
            <a:pPr algn="just"/>
            <a:r>
              <a:rPr lang="es-ES" sz="2400" dirty="0">
                <a:solidFill>
                  <a:srgbClr val="FF4713"/>
                </a:solidFill>
              </a:rPr>
              <a:t>Nota para la inscripción abierta: Para los empleados que elijan permanecer con la inscripción actual de UHC, será una inscripción abierta pasiva, lo que significa que no necesitan hacer nada, y sus elecciones de 2023 se transferirán automáticamente a la inscripción abierta de 2024, si no desean realizar cambios. . Para cambios de inscripción abierta, inicie sesión en OnBoardMyBenefits.</a:t>
            </a:r>
          </a:p>
          <a:p>
            <a:pPr algn="just"/>
            <a:endParaRPr lang="es-ES" sz="2400" dirty="0">
              <a:solidFill>
                <a:srgbClr val="FF4713"/>
              </a:solidFill>
            </a:endParaRPr>
          </a:p>
          <a:p>
            <a:pPr algn="just"/>
            <a:r>
              <a:rPr lang="es-ES" sz="2400" dirty="0">
                <a:solidFill>
                  <a:srgbClr val="FF4713"/>
                </a:solidFill>
              </a:rPr>
              <a:t>Si no inicia sesión en el Navegador de beneficios durante la inscripción abierta para realizar cambios, sus elecciones de 2023 se transferirán automáticamente a 2024.</a:t>
            </a:r>
          </a:p>
          <a:p>
            <a:pPr algn="just"/>
            <a:endParaRPr lang="es-ES" sz="2400" dirty="0">
              <a:solidFill>
                <a:srgbClr val="FF4713"/>
              </a:solidFill>
            </a:endParaRPr>
          </a:p>
          <a:p>
            <a:pPr algn="just"/>
            <a:r>
              <a:rPr lang="es-ES" sz="2400" dirty="0">
                <a:solidFill>
                  <a:srgbClr val="FF4713"/>
                </a:solidFill>
              </a:rPr>
              <a:t>Cualquier persona que desee inscribirse en el plan MEC debe consultar a Recursos Humanos para obtener la solicitud de inscripción. Para inscribirse debe completar un formulario en papel. Dado que se trata de una nueva oferta para 2024, primero debemos determinar el número total de personas interesadas para evaluar si es factible asegurar la oferta de este plan.</a:t>
            </a:r>
            <a:endParaRPr lang="en-US" sz="2400" dirty="0">
              <a:solidFill>
                <a:srgbClr val="FF4713"/>
              </a:solidFill>
            </a:endParaRPr>
          </a:p>
        </p:txBody>
      </p:sp>
      <p:pic>
        <p:nvPicPr>
          <p:cNvPr id="4" name="Picture 3">
            <a:extLst>
              <a:ext uri="{FF2B5EF4-FFF2-40B4-BE49-F238E27FC236}">
                <a16:creationId xmlns:a16="http://schemas.microsoft.com/office/drawing/2014/main" id="{FACD68AF-C109-74EC-47CB-090AA95BD529}"/>
              </a:ext>
            </a:extLst>
          </p:cNvPr>
          <p:cNvPicPr>
            <a:picLocks noChangeAspect="1"/>
          </p:cNvPicPr>
          <p:nvPr/>
        </p:nvPicPr>
        <p:blipFill rotWithShape="1">
          <a:blip r:embed="rId3"/>
          <a:srcRect b="5719"/>
          <a:stretch/>
        </p:blipFill>
        <p:spPr>
          <a:xfrm>
            <a:off x="7162800" y="12405"/>
            <a:ext cx="1745293" cy="1570149"/>
          </a:xfrm>
          <a:prstGeom prst="rect">
            <a:avLst/>
          </a:prstGeom>
        </p:spPr>
      </p:pic>
    </p:spTree>
    <p:extLst>
      <p:ext uri="{BB962C8B-B14F-4D97-AF65-F5344CB8AC3E}">
        <p14:creationId xmlns:p14="http://schemas.microsoft.com/office/powerpoint/2010/main" val="36951815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a:t>Proceso</a:t>
            </a:r>
            <a:r>
              <a:rPr lang="en-US" sz="3600" dirty="0"/>
              <a:t> de </a:t>
            </a:r>
            <a:r>
              <a:rPr lang="en-US" sz="3600" dirty="0" err="1"/>
              <a:t>inscripción</a:t>
            </a:r>
            <a:r>
              <a:rPr lang="en-US" sz="3600" dirty="0"/>
              <a:t> 2024</a:t>
            </a:r>
          </a:p>
        </p:txBody>
      </p:sp>
      <p:sp>
        <p:nvSpPr>
          <p:cNvPr id="3" name="Content Placeholder 2">
            <a:extLst>
              <a:ext uri="{FF2B5EF4-FFF2-40B4-BE49-F238E27FC236}">
                <a16:creationId xmlns:a16="http://schemas.microsoft.com/office/drawing/2014/main" id="{579BB71F-9924-4333-B0A3-AD95040074EE}"/>
              </a:ext>
            </a:extLst>
          </p:cNvPr>
          <p:cNvSpPr>
            <a:spLocks noGrp="1"/>
          </p:cNvSpPr>
          <p:nvPr>
            <p:ph idx="1"/>
          </p:nvPr>
        </p:nvSpPr>
        <p:spPr>
          <a:xfrm>
            <a:off x="452215" y="1312807"/>
            <a:ext cx="6282431" cy="4525963"/>
          </a:xfrm>
        </p:spPr>
        <p:txBody>
          <a:bodyPr>
            <a:normAutofit fontScale="92500"/>
          </a:bodyPr>
          <a:lstStyle/>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Esta inscripción abierta es pasiva.</a:t>
            </a:r>
          </a:p>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lo que significa que sus selecciones de inscripción actuales se trasladarán hasta 2024. Si desea realizar algún cambio, debe conectarse en línea a través de </a:t>
            </a:r>
            <a:r>
              <a:rPr lang="es-ES" sz="1800" dirty="0" err="1">
                <a:ea typeface="Times New Roman" panose="02020603050405020304" pitchFamily="18" charset="0"/>
              </a:rPr>
              <a:t>Employee</a:t>
            </a:r>
            <a:r>
              <a:rPr lang="es-ES" sz="1800" dirty="0">
                <a:ea typeface="Times New Roman" panose="02020603050405020304" pitchFamily="18" charset="0"/>
              </a:rPr>
              <a:t> </a:t>
            </a:r>
            <a:r>
              <a:rPr lang="es-ES" sz="1800" dirty="0" err="1">
                <a:ea typeface="Times New Roman" panose="02020603050405020304" pitchFamily="18" charset="0"/>
              </a:rPr>
              <a:t>Navigator</a:t>
            </a:r>
            <a:r>
              <a:rPr lang="es-ES" sz="1800" dirty="0">
                <a:ea typeface="Times New Roman" panose="02020603050405020304" pitchFamily="18" charset="0"/>
              </a:rPr>
              <a:t> para realizar esas selecciones/cambios.</a:t>
            </a:r>
          </a:p>
          <a:p>
            <a:pPr marL="342900" marR="0" lvl="0" indent="-342900">
              <a:spcBef>
                <a:spcPts val="0"/>
              </a:spcBef>
              <a:spcAft>
                <a:spcPts val="0"/>
              </a:spcAft>
              <a:buFont typeface="Symbol" panose="05050102010706020507" pitchFamily="18" charset="2"/>
              <a:buChar char=""/>
            </a:pPr>
            <a:endParaRPr lang="es-E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Las nuevas tarjetas de identificación se enviarán a casa solo si usted es un nuevo afiliado.</a:t>
            </a:r>
          </a:p>
          <a:p>
            <a:pPr marL="342900" marR="0" lvl="0" indent="-342900">
              <a:spcBef>
                <a:spcPts val="0"/>
              </a:spcBef>
              <a:spcAft>
                <a:spcPts val="0"/>
              </a:spcAft>
              <a:buFont typeface="Symbol" panose="05050102010706020507" pitchFamily="18" charset="2"/>
              <a:buChar char=""/>
            </a:pPr>
            <a:endParaRPr lang="es-E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Para inscribirse y/o obtener más información sobre la NUEVA opción MEC </a:t>
            </a:r>
            <a:r>
              <a:rPr lang="es-ES" sz="1800" dirty="0" err="1">
                <a:ea typeface="Times New Roman" panose="02020603050405020304" pitchFamily="18" charset="0"/>
              </a:rPr>
              <a:t>Advantage</a:t>
            </a:r>
            <a:r>
              <a:rPr lang="es-ES" sz="1800" dirty="0">
                <a:ea typeface="Times New Roman" panose="02020603050405020304" pitchFamily="18" charset="0"/>
              </a:rPr>
              <a:t> Plus, consulte con Recursos Humanos para conocer la solicitud y los detalles.</a:t>
            </a:r>
          </a:p>
          <a:p>
            <a:pPr marL="342900" marR="0" lvl="0" indent="-342900">
              <a:spcBef>
                <a:spcPts val="0"/>
              </a:spcBef>
              <a:spcAft>
                <a:spcPts val="0"/>
              </a:spcAft>
              <a:buFont typeface="Symbol" panose="05050102010706020507" pitchFamily="18" charset="2"/>
              <a:buChar char=""/>
            </a:pPr>
            <a:endParaRPr lang="es-E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s-ES" sz="1800" dirty="0">
                <a:ea typeface="Times New Roman" panose="02020603050405020304" pitchFamily="18" charset="0"/>
              </a:rPr>
              <a:t>No se aceptan inscripciones ni cambios de beneficios después del período de inscripción abierta, a menos que se deba a un cambio de estado familiar (evento calificativo).</a:t>
            </a:r>
            <a:endParaRPr lang="en-US" sz="1800" dirty="0">
              <a:ea typeface="Times New Roman" panose="02020603050405020304" pitchFamily="18" charset="0"/>
            </a:endParaRPr>
          </a:p>
        </p:txBody>
      </p:sp>
      <p:pic>
        <p:nvPicPr>
          <p:cNvPr id="4" name="Picture 3">
            <a:extLst>
              <a:ext uri="{FF2B5EF4-FFF2-40B4-BE49-F238E27FC236}">
                <a16:creationId xmlns:a16="http://schemas.microsoft.com/office/drawing/2014/main" id="{B88611F8-C7BD-10D5-DD1D-7EA16B5E0810}"/>
              </a:ext>
            </a:extLst>
          </p:cNvPr>
          <p:cNvPicPr>
            <a:picLocks noChangeAspect="1"/>
          </p:cNvPicPr>
          <p:nvPr/>
        </p:nvPicPr>
        <p:blipFill rotWithShape="1">
          <a:blip r:embed="rId3"/>
          <a:srcRect b="18139"/>
          <a:stretch/>
        </p:blipFill>
        <p:spPr>
          <a:xfrm>
            <a:off x="6870528" y="381000"/>
            <a:ext cx="2273472" cy="2396454"/>
          </a:xfrm>
          <a:prstGeom prst="rect">
            <a:avLst/>
          </a:prstGeom>
        </p:spPr>
      </p:pic>
    </p:spTree>
    <p:extLst>
      <p:ext uri="{BB962C8B-B14F-4D97-AF65-F5344CB8AC3E}">
        <p14:creationId xmlns:p14="http://schemas.microsoft.com/office/powerpoint/2010/main" val="25723721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E242-DCBF-4D39-A600-9F570112D8D4}"/>
              </a:ext>
            </a:extLst>
          </p:cNvPr>
          <p:cNvSpPr>
            <a:spLocks noGrp="1"/>
          </p:cNvSpPr>
          <p:nvPr>
            <p:ph type="title"/>
          </p:nvPr>
        </p:nvSpPr>
        <p:spPr>
          <a:xfrm>
            <a:off x="228600" y="700942"/>
            <a:ext cx="8686800" cy="868362"/>
          </a:xfrm>
        </p:spPr>
        <p:txBody>
          <a:bodyPr>
            <a:normAutofit fontScale="90000"/>
          </a:bodyPr>
          <a:lstStyle/>
          <a:p>
            <a:r>
              <a:rPr lang="en-US" sz="3600" dirty="0" err="1"/>
              <a:t>Proceso</a:t>
            </a:r>
            <a:r>
              <a:rPr lang="en-US" sz="3600" dirty="0"/>
              <a:t> de </a:t>
            </a:r>
            <a:r>
              <a:rPr lang="en-US" sz="3600" dirty="0" err="1"/>
              <a:t>inscripción</a:t>
            </a:r>
            <a:r>
              <a:rPr lang="en-US" sz="3600" dirty="0"/>
              <a:t> 2024</a:t>
            </a:r>
            <a:br>
              <a:rPr lang="en-US" sz="3600" dirty="0">
                <a:solidFill>
                  <a:srgbClr val="3F4443"/>
                </a:solidFill>
              </a:rPr>
            </a:br>
            <a:r>
              <a:rPr lang="es-ES" sz="2700" dirty="0">
                <a:solidFill>
                  <a:srgbClr val="3F4443"/>
                </a:solidFill>
              </a:rPr>
              <a:t>Para cualquier persona nueva o que esté realizando cambios iniciar sesión en </a:t>
            </a:r>
            <a:r>
              <a:rPr lang="en-US" sz="2700" dirty="0">
                <a:solidFill>
                  <a:srgbClr val="3F4443"/>
                </a:solidFill>
                <a:latin typeface="Arial" panose="020B0604020202020204" pitchFamily="34" charset="0"/>
                <a:cs typeface="Arial" panose="020B0604020202020204" pitchFamily="34" charset="0"/>
              </a:rPr>
              <a:t>www.employeenavigator.com</a:t>
            </a:r>
            <a:br>
              <a:rPr lang="en-US" sz="1600" b="1" dirty="0">
                <a:solidFill>
                  <a:srgbClr val="FF4713"/>
                </a:solidFill>
                <a:latin typeface="Arial" panose="020B0604020202020204" pitchFamily="34" charset="0"/>
                <a:cs typeface="Arial" panose="020B0604020202020204" pitchFamily="34" charset="0"/>
              </a:rPr>
            </a:br>
            <a:r>
              <a:rPr lang="en-US" sz="2700" dirty="0">
                <a:solidFill>
                  <a:schemeClr val="tx1">
                    <a:lumMod val="65000"/>
                    <a:lumOff val="35000"/>
                  </a:schemeClr>
                </a:solidFill>
              </a:rPr>
              <a:t> </a:t>
            </a:r>
          </a:p>
        </p:txBody>
      </p:sp>
      <p:pic>
        <p:nvPicPr>
          <p:cNvPr id="7" name="Picture 6">
            <a:extLst>
              <a:ext uri="{FF2B5EF4-FFF2-40B4-BE49-F238E27FC236}">
                <a16:creationId xmlns:a16="http://schemas.microsoft.com/office/drawing/2014/main" id="{76315ED1-9B6D-46AE-8C03-9EE8BD778E4C}"/>
              </a:ext>
            </a:extLst>
          </p:cNvPr>
          <p:cNvPicPr>
            <a:picLocks noChangeAspect="1"/>
          </p:cNvPicPr>
          <p:nvPr/>
        </p:nvPicPr>
        <p:blipFill>
          <a:blip r:embed="rId3"/>
          <a:stretch>
            <a:fillRect/>
          </a:stretch>
        </p:blipFill>
        <p:spPr>
          <a:xfrm>
            <a:off x="6149456" y="3714630"/>
            <a:ext cx="2517866" cy="890093"/>
          </a:xfrm>
          <a:prstGeom prst="rect">
            <a:avLst/>
          </a:prstGeom>
        </p:spPr>
      </p:pic>
      <p:pic>
        <p:nvPicPr>
          <p:cNvPr id="6" name="Picture 5">
            <a:extLst>
              <a:ext uri="{FF2B5EF4-FFF2-40B4-BE49-F238E27FC236}">
                <a16:creationId xmlns:a16="http://schemas.microsoft.com/office/drawing/2014/main" id="{E22DF94F-4C82-414C-BEE4-8EABA8346E1C}"/>
              </a:ext>
            </a:extLst>
          </p:cNvPr>
          <p:cNvPicPr>
            <a:picLocks noChangeAspect="1"/>
          </p:cNvPicPr>
          <p:nvPr/>
        </p:nvPicPr>
        <p:blipFill rotWithShape="1">
          <a:blip r:embed="rId4"/>
          <a:srcRect t="15532" r="50412"/>
          <a:stretch/>
        </p:blipFill>
        <p:spPr>
          <a:xfrm>
            <a:off x="5667862" y="1664410"/>
            <a:ext cx="3481053" cy="2050220"/>
          </a:xfrm>
          <a:prstGeom prst="rect">
            <a:avLst/>
          </a:prstGeom>
        </p:spPr>
      </p:pic>
      <p:sp>
        <p:nvSpPr>
          <p:cNvPr id="9" name="Content Placeholder 2">
            <a:extLst>
              <a:ext uri="{FF2B5EF4-FFF2-40B4-BE49-F238E27FC236}">
                <a16:creationId xmlns:a16="http://schemas.microsoft.com/office/drawing/2014/main" id="{F9FA7794-3F0B-18B6-7113-D575C2C8EDA5}"/>
              </a:ext>
            </a:extLst>
          </p:cNvPr>
          <p:cNvSpPr>
            <a:spLocks noGrp="1"/>
          </p:cNvSpPr>
          <p:nvPr>
            <p:ph idx="1"/>
          </p:nvPr>
        </p:nvSpPr>
        <p:spPr>
          <a:xfrm>
            <a:off x="228600" y="1996146"/>
            <a:ext cx="5434347" cy="4165787"/>
          </a:xfrm>
        </p:spPr>
        <p:txBody>
          <a:bodyPr>
            <a:normAutofit lnSpcReduction="10000"/>
          </a:bodyPr>
          <a:lstStyle/>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Haga clic en el botón "Iniciar sesión" para comenzar.</a:t>
            </a: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Si ya se registró y tiene su nombre de usuario y contraseña, ingréselos para iniciar sesión.</a:t>
            </a: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Si olvidó su contraseña, puede solicitar restablecerla.</a:t>
            </a:r>
          </a:p>
          <a:p>
            <a:pPr marL="342900" marR="0" lvl="0" indent="-342900">
              <a:spcBef>
                <a:spcPts val="0"/>
              </a:spcBef>
              <a:spcAft>
                <a:spcPts val="0"/>
              </a:spcAft>
              <a:buFont typeface="Symbol" panose="05050102010706020507" pitchFamily="18" charset="2"/>
              <a:buChar char=""/>
            </a:pPr>
            <a:r>
              <a:rPr lang="es-ES" sz="1800" dirty="0">
                <a:effectLst/>
                <a:ea typeface="Times New Roman" panose="02020603050405020304" pitchFamily="18" charset="0"/>
              </a:rPr>
              <a:t>Si es la primera vez, puede encontrar un correo electrónico de invitación enviado para los nuevos empleados o seleccionar "Registrarse como nuevo usuario".</a:t>
            </a:r>
          </a:p>
          <a:p>
            <a:pPr lvl="1" indent="-342900">
              <a:spcBef>
                <a:spcPts val="0"/>
              </a:spcBef>
              <a:buFont typeface="Symbol" panose="05050102010706020507" pitchFamily="18" charset="2"/>
              <a:buChar char=""/>
            </a:pPr>
            <a:r>
              <a:rPr lang="es-ES" sz="1400" dirty="0">
                <a:effectLst/>
                <a:ea typeface="Times New Roman" panose="02020603050405020304" pitchFamily="18" charset="0"/>
              </a:rPr>
              <a:t>Su nombre y apellido deben coincidir con su expediente de empleado.</a:t>
            </a:r>
          </a:p>
          <a:p>
            <a:pPr lvl="1" indent="-342900">
              <a:spcBef>
                <a:spcPts val="0"/>
              </a:spcBef>
              <a:buFont typeface="Symbol" panose="05050102010706020507" pitchFamily="18" charset="2"/>
              <a:buChar char=""/>
            </a:pPr>
            <a:r>
              <a:rPr lang="es-ES" sz="1400" dirty="0">
                <a:effectLst/>
                <a:ea typeface="Times New Roman" panose="02020603050405020304" pitchFamily="18" charset="0"/>
              </a:rPr>
              <a:t>El identificador de la empresa es Vinylmax.</a:t>
            </a:r>
          </a:p>
          <a:p>
            <a:pPr lvl="1" indent="-342900">
              <a:spcBef>
                <a:spcPts val="0"/>
              </a:spcBef>
              <a:buFont typeface="Symbol" panose="05050102010706020507" pitchFamily="18" charset="2"/>
              <a:buChar char=""/>
            </a:pPr>
            <a:r>
              <a:rPr lang="es-ES" sz="1400" dirty="0">
                <a:effectLst/>
                <a:ea typeface="Times New Roman" panose="02020603050405020304" pitchFamily="18" charset="0"/>
              </a:rPr>
              <a:t>El PIN son los últimos 4 dígitos de su número de seguro social</a:t>
            </a:r>
          </a:p>
          <a:p>
            <a:pPr lvl="1" indent="-342900">
              <a:spcBef>
                <a:spcPts val="0"/>
              </a:spcBef>
              <a:buFont typeface="Symbol" panose="05050102010706020507" pitchFamily="18" charset="2"/>
              <a:buChar char=""/>
            </a:pPr>
            <a:r>
              <a:rPr lang="es-ES" sz="1400" dirty="0">
                <a:effectLst/>
                <a:ea typeface="Times New Roman" panose="02020603050405020304" pitchFamily="18" charset="0"/>
              </a:rPr>
              <a:t>Ingrese su fecha de nacimiento en formato mm/</a:t>
            </a:r>
            <a:r>
              <a:rPr lang="es-ES" sz="1400" dirty="0" err="1">
                <a:effectLst/>
                <a:ea typeface="Times New Roman" panose="02020603050405020304" pitchFamily="18" charset="0"/>
              </a:rPr>
              <a:t>dd</a:t>
            </a:r>
            <a:r>
              <a:rPr lang="es-ES" sz="1400" dirty="0">
                <a:effectLst/>
                <a:ea typeface="Times New Roman" panose="02020603050405020304" pitchFamily="18" charset="0"/>
              </a:rPr>
              <a:t>/</a:t>
            </a:r>
            <a:r>
              <a:rPr lang="es-ES" sz="1400" dirty="0" err="1">
                <a:effectLst/>
                <a:ea typeface="Times New Roman" panose="02020603050405020304" pitchFamily="18" charset="0"/>
              </a:rPr>
              <a:t>aaaa</a:t>
            </a:r>
            <a:endParaRPr lang="es-ES" sz="1400" dirty="0">
              <a:effectLst/>
              <a:ea typeface="Times New Roman" panose="02020603050405020304" pitchFamily="18" charset="0"/>
            </a:endParaRPr>
          </a:p>
          <a:p>
            <a:pPr lvl="1" indent="-342900">
              <a:spcBef>
                <a:spcPts val="0"/>
              </a:spcBef>
              <a:buFont typeface="Symbol" panose="05050102010706020507" pitchFamily="18" charset="2"/>
              <a:buChar char=""/>
            </a:pPr>
            <a:r>
              <a:rPr lang="es-ES" sz="1400" dirty="0">
                <a:effectLst/>
                <a:ea typeface="Times New Roman" panose="02020603050405020304" pitchFamily="18" charset="0"/>
              </a:rPr>
              <a:t>Haga clic en Siguiente para registrarse</a:t>
            </a:r>
            <a:endParaRPr lang="en-US" sz="14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p:txBody>
      </p:sp>
      <p:pic>
        <p:nvPicPr>
          <p:cNvPr id="15" name="Picture 14">
            <a:extLst>
              <a:ext uri="{FF2B5EF4-FFF2-40B4-BE49-F238E27FC236}">
                <a16:creationId xmlns:a16="http://schemas.microsoft.com/office/drawing/2014/main" id="{3E400540-B920-A43A-1744-242549F9BCCA}"/>
              </a:ext>
            </a:extLst>
          </p:cNvPr>
          <p:cNvPicPr>
            <a:picLocks noChangeAspect="1"/>
          </p:cNvPicPr>
          <p:nvPr/>
        </p:nvPicPr>
        <p:blipFill>
          <a:blip r:embed="rId5"/>
          <a:stretch>
            <a:fillRect/>
          </a:stretch>
        </p:blipFill>
        <p:spPr>
          <a:xfrm>
            <a:off x="5804014" y="4597734"/>
            <a:ext cx="3111386" cy="2091076"/>
          </a:xfrm>
          <a:prstGeom prst="rect">
            <a:avLst/>
          </a:prstGeom>
        </p:spPr>
      </p:pic>
    </p:spTree>
    <p:extLst>
      <p:ext uri="{BB962C8B-B14F-4D97-AF65-F5344CB8AC3E}">
        <p14:creationId xmlns:p14="http://schemas.microsoft.com/office/powerpoint/2010/main" val="7069436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3600" dirty="0"/>
              <a:t>Cambios en el plan durante el año</a:t>
            </a:r>
            <a:endParaRPr lang="en-US" sz="3600" dirty="0"/>
          </a:p>
        </p:txBody>
      </p:sp>
      <p:sp>
        <p:nvSpPr>
          <p:cNvPr id="3" name="Content Placeholder 2">
            <a:extLst>
              <a:ext uri="{FF2B5EF4-FFF2-40B4-BE49-F238E27FC236}">
                <a16:creationId xmlns:a16="http://schemas.microsoft.com/office/drawing/2014/main" id="{2193D6AA-E52B-4BB2-9AE5-79DD9CCB6B2E}"/>
              </a:ext>
            </a:extLst>
          </p:cNvPr>
          <p:cNvSpPr>
            <a:spLocks noGrp="1"/>
          </p:cNvSpPr>
          <p:nvPr>
            <p:ph idx="1"/>
          </p:nvPr>
        </p:nvSpPr>
        <p:spPr>
          <a:xfrm>
            <a:off x="305995" y="1295400"/>
            <a:ext cx="5567585" cy="4525963"/>
          </a:xfrm>
        </p:spPr>
        <p:txBody>
          <a:bodyPr>
            <a:normAutofit/>
          </a:bodyPr>
          <a:lstStyle/>
          <a:p>
            <a:r>
              <a:rPr lang="es-ES" sz="1800" dirty="0"/>
              <a:t>Solo puede agregar o cancelar cobertura durante el año del plan si tiene un evento calificado a nivel federal, como:</a:t>
            </a:r>
          </a:p>
          <a:p>
            <a:pPr lvl="1"/>
            <a:r>
              <a:rPr lang="es-ES" sz="1400" dirty="0"/>
              <a:t>Cambio de estado civil</a:t>
            </a:r>
          </a:p>
          <a:p>
            <a:pPr lvl="1"/>
            <a:r>
              <a:rPr lang="es-ES" sz="1400" dirty="0"/>
              <a:t>Cambio en el número de dependientes</a:t>
            </a:r>
          </a:p>
          <a:p>
            <a:pPr lvl="1"/>
            <a:r>
              <a:rPr lang="es-ES" sz="1400" dirty="0"/>
              <a:t>Cambio en la situación laboral</a:t>
            </a:r>
          </a:p>
          <a:p>
            <a:pPr lvl="1"/>
            <a:r>
              <a:rPr lang="es-ES" sz="1400" dirty="0"/>
              <a:t>Cambio en el estado de elegibilidad</a:t>
            </a:r>
          </a:p>
          <a:p>
            <a:pPr lvl="1"/>
            <a:r>
              <a:rPr lang="es-ES" sz="1400" dirty="0"/>
              <a:t>Cualquier cambio realizado debe ser coherente y corresponderse con el cambio de estado.</a:t>
            </a:r>
          </a:p>
          <a:p>
            <a:r>
              <a:rPr lang="es-ES" sz="1800" dirty="0"/>
              <a:t>Se requiere documentación para cualquier cambio de estado durante el año.</a:t>
            </a:r>
          </a:p>
          <a:p>
            <a:r>
              <a:rPr lang="es-ES" sz="1800" dirty="0"/>
              <a:t>Si va a realizar un cambio de plan durante el año, debe notificar a Recursos Humanos dentro de los 30 días posteriores al evento calificador.</a:t>
            </a:r>
            <a:endParaRPr lang="en-US" sz="1800" dirty="0"/>
          </a:p>
        </p:txBody>
      </p:sp>
      <p:pic>
        <p:nvPicPr>
          <p:cNvPr id="5" name="Picture 4">
            <a:extLst>
              <a:ext uri="{FF2B5EF4-FFF2-40B4-BE49-F238E27FC236}">
                <a16:creationId xmlns:a16="http://schemas.microsoft.com/office/drawing/2014/main" id="{AF74E072-FB5A-E0A6-1C35-4B32BA6BD047}"/>
              </a:ext>
            </a:extLst>
          </p:cNvPr>
          <p:cNvPicPr>
            <a:picLocks noChangeAspect="1"/>
          </p:cNvPicPr>
          <p:nvPr/>
        </p:nvPicPr>
        <p:blipFill>
          <a:blip r:embed="rId3"/>
          <a:stretch>
            <a:fillRect/>
          </a:stretch>
        </p:blipFill>
        <p:spPr>
          <a:xfrm>
            <a:off x="5777715" y="2133600"/>
            <a:ext cx="3366285" cy="2526246"/>
          </a:xfrm>
          <a:prstGeom prst="rect">
            <a:avLst/>
          </a:prstGeom>
        </p:spPr>
      </p:pic>
    </p:spTree>
    <p:extLst>
      <p:ext uri="{BB962C8B-B14F-4D97-AF65-F5344CB8AC3E}">
        <p14:creationId xmlns:p14="http://schemas.microsoft.com/office/powerpoint/2010/main" val="401283700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 Resource Center</a:t>
            </a:r>
          </a:p>
        </p:txBody>
      </p:sp>
      <p:pic>
        <p:nvPicPr>
          <p:cNvPr id="8" name="Picture 7">
            <a:extLst>
              <a:ext uri="{FF2B5EF4-FFF2-40B4-BE49-F238E27FC236}">
                <a16:creationId xmlns:a16="http://schemas.microsoft.com/office/drawing/2014/main" id="{64F2CEF6-E94A-4C9A-9BA4-F6FA9C31A3A3}"/>
              </a:ext>
            </a:extLst>
          </p:cNvPr>
          <p:cNvPicPr>
            <a:picLocks noChangeAspect="1"/>
          </p:cNvPicPr>
          <p:nvPr/>
        </p:nvPicPr>
        <p:blipFill rotWithShape="1">
          <a:blip r:embed="rId3"/>
          <a:srcRect r="50000"/>
          <a:stretch/>
        </p:blipFill>
        <p:spPr>
          <a:xfrm>
            <a:off x="0" y="1488141"/>
            <a:ext cx="4572000" cy="3881718"/>
          </a:xfrm>
          <a:prstGeom prst="rect">
            <a:avLst/>
          </a:prstGeom>
        </p:spPr>
      </p:pic>
      <p:sp>
        <p:nvSpPr>
          <p:cNvPr id="3" name="Content Placeholder 2">
            <a:extLst>
              <a:ext uri="{FF2B5EF4-FFF2-40B4-BE49-F238E27FC236}">
                <a16:creationId xmlns:a16="http://schemas.microsoft.com/office/drawing/2014/main" id="{02D5417B-3598-AF4F-BABE-BD1109FF05BD}"/>
              </a:ext>
            </a:extLst>
          </p:cNvPr>
          <p:cNvSpPr>
            <a:spLocks noGrp="1"/>
          </p:cNvSpPr>
          <p:nvPr>
            <p:ph idx="1"/>
          </p:nvPr>
        </p:nvSpPr>
        <p:spPr>
          <a:xfrm>
            <a:off x="4419600" y="1600200"/>
            <a:ext cx="4267200" cy="4525963"/>
          </a:xfrm>
        </p:spPr>
        <p:txBody>
          <a:bodyPr>
            <a:normAutofit fontScale="92500"/>
          </a:bodyPr>
          <a:lstStyle/>
          <a:p>
            <a:r>
              <a:rPr lang="es-ES" sz="2000" dirty="0"/>
              <a:t>¡Póngase en contacto con el Centro de Recursos de Beneficios de USI (BRC) para obtener ayuda gratuita y confidencial!
Niveles de cobertura de beneficios
Información del transportista
Asistencia en reclamaciones
Problemas de facturación
855-874-0829
BRCMidwest@usi.com
De lunes a viernes de 8:00 a.m. a 5:00 p.m., hora estándar del este y centro</a:t>
            </a:r>
            <a:endParaRPr lang="en-US" sz="2000" dirty="0"/>
          </a:p>
        </p:txBody>
      </p:sp>
    </p:spTree>
    <p:extLst>
      <p:ext uri="{BB962C8B-B14F-4D97-AF65-F5344CB8AC3E}">
        <p14:creationId xmlns:p14="http://schemas.microsoft.com/office/powerpoint/2010/main" val="11820911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p:txBody>
          <a:bodyPr>
            <a:normAutofit/>
          </a:bodyPr>
          <a:lstStyle/>
          <a:p>
            <a:r>
              <a:rPr lang="en-US" sz="3600" dirty="0" err="1"/>
              <a:t>Aplicación</a:t>
            </a:r>
            <a:r>
              <a:rPr lang="en-US" sz="3600" dirty="0"/>
              <a:t> </a:t>
            </a:r>
            <a:r>
              <a:rPr lang="en-US" sz="3600" dirty="0" err="1"/>
              <a:t>móvil</a:t>
            </a:r>
            <a:endParaRPr lang="en-US" sz="1100" dirty="0"/>
          </a:p>
        </p:txBody>
      </p:sp>
      <p:sp>
        <p:nvSpPr>
          <p:cNvPr id="11" name="TextBox 10">
            <a:extLst>
              <a:ext uri="{FF2B5EF4-FFF2-40B4-BE49-F238E27FC236}">
                <a16:creationId xmlns:a16="http://schemas.microsoft.com/office/drawing/2014/main" id="{C8C8AA25-E52F-49F8-9F29-C28388BF893B}"/>
              </a:ext>
            </a:extLst>
          </p:cNvPr>
          <p:cNvSpPr txBox="1"/>
          <p:nvPr/>
        </p:nvSpPr>
        <p:spPr>
          <a:xfrm>
            <a:off x="630093" y="1229022"/>
            <a:ext cx="7883814" cy="1472198"/>
          </a:xfrm>
          <a:prstGeom prst="rect">
            <a:avLst/>
          </a:prstGeom>
          <a:noFill/>
        </p:spPr>
        <p:txBody>
          <a:bodyPr wrap="square" rtlCol="0">
            <a:spAutoFit/>
          </a:bodyPr>
          <a:lstStyle/>
          <a:p>
            <a:pPr>
              <a:spcAft>
                <a:spcPts val="1400"/>
              </a:spcAft>
            </a:pPr>
            <a:r>
              <a:rPr lang="es-ES" b="1" dirty="0">
                <a:solidFill>
                  <a:srgbClr val="3F4443"/>
                </a:solidFill>
                <a:latin typeface="Arial" panose="020B0604020202020204" pitchFamily="34" charset="0"/>
                <a:cs typeface="Arial" panose="020B0604020202020204" pitchFamily="34" charset="0"/>
              </a:rPr>
              <a:t>¡MyBenefits2GO </a:t>
            </a:r>
            <a:r>
              <a:rPr lang="es-ES" sz="1200" dirty="0">
                <a:solidFill>
                  <a:srgbClr val="3F4443"/>
                </a:solidFill>
                <a:latin typeface="Arial" panose="020B0604020202020204" pitchFamily="34" charset="0"/>
                <a:cs typeface="Arial" panose="020B0604020202020204" pitchFamily="34" charset="0"/>
              </a:rPr>
              <a:t>brinda acceso sobre la marcha a los detalles de su plan de beneficios, información de contacto de recursos humanos y más!</a:t>
            </a:r>
          </a:p>
          <a:p>
            <a:pPr>
              <a:spcAft>
                <a:spcPts val="1400"/>
              </a:spcAft>
            </a:pPr>
            <a:r>
              <a:rPr lang="es-ES" sz="1200" dirty="0">
                <a:solidFill>
                  <a:srgbClr val="3F4443"/>
                </a:solidFill>
                <a:latin typeface="Arial" panose="020B0604020202020204" pitchFamily="34" charset="0"/>
                <a:cs typeface="Arial" panose="020B0604020202020204" pitchFamily="34" charset="0"/>
              </a:rPr>
              <a:t>MyBenefits2GO es una forma rápida y sencilla para que usted y sus dependientes inscritos accedan a resúmenes de beneficios y otra información importante sobre nuestros planes grupales. Almacene fotografías de tarjetas de identificación y localice fácilmente la información de contacto del operador y de Recursos Humanos, todo en un solo lugar. La aplicación es gratuita y está disponible para iPhone y Android.</a:t>
            </a:r>
            <a:endParaRPr lang="en-US" sz="1200" dirty="0">
              <a:solidFill>
                <a:prstClr val="black">
                  <a:lumMod val="65000"/>
                  <a:lumOff val="35000"/>
                </a:prstClr>
              </a:solidFill>
            </a:endParaRPr>
          </a:p>
        </p:txBody>
      </p:sp>
      <p:sp>
        <p:nvSpPr>
          <p:cNvPr id="23" name="Content Placeholder 2">
            <a:extLst>
              <a:ext uri="{FF2B5EF4-FFF2-40B4-BE49-F238E27FC236}">
                <a16:creationId xmlns:a16="http://schemas.microsoft.com/office/drawing/2014/main" id="{D4D18837-D18E-43CB-AF4B-F51ECE6821C4}"/>
              </a:ext>
            </a:extLst>
          </p:cNvPr>
          <p:cNvSpPr>
            <a:spLocks noGrp="1"/>
          </p:cNvSpPr>
          <p:nvPr>
            <p:ph idx="1"/>
          </p:nvPr>
        </p:nvSpPr>
        <p:spPr>
          <a:xfrm>
            <a:off x="762000" y="3124477"/>
            <a:ext cx="3390899" cy="2590101"/>
          </a:xfrm>
        </p:spPr>
        <p:txBody>
          <a:bodyPr>
            <a:normAutofit fontScale="77500" lnSpcReduction="20000"/>
          </a:bodyPr>
          <a:lstStyle/>
          <a:p>
            <a:r>
              <a:rPr lang="es-ES" sz="1800" b="1" dirty="0">
                <a:solidFill>
                  <a:srgbClr val="3F4443"/>
                </a:solidFill>
              </a:rPr>
              <a:t>Manténgase organizado </a:t>
            </a:r>
            <a:r>
              <a:rPr lang="es-ES" sz="1800" dirty="0">
                <a:solidFill>
                  <a:srgbClr val="3F4443"/>
                </a:solidFill>
              </a:rPr>
              <a:t>Guarde la información de su plan de beneficios y sus tarjetas de identificación en un lugar fácil de encontrar.</a:t>
            </a:r>
          </a:p>
          <a:p>
            <a:r>
              <a:rPr lang="es-ES" sz="1800" b="1" dirty="0">
                <a:solidFill>
                  <a:srgbClr val="3F4443"/>
                </a:solidFill>
              </a:rPr>
              <a:t>Aligere su billetera </a:t>
            </a:r>
            <a:r>
              <a:rPr lang="es-ES" sz="1800" dirty="0">
                <a:solidFill>
                  <a:srgbClr val="3F4443"/>
                </a:solidFill>
              </a:rPr>
              <a:t>Guarde una foto de su tarjeta de identificación para cada plan para tenerla siempre a mano cuando la necesite.</a:t>
            </a:r>
          </a:p>
          <a:p>
            <a:r>
              <a:rPr lang="es-ES" sz="1800" b="1" dirty="0">
                <a:solidFill>
                  <a:srgbClr val="3F4443"/>
                </a:solidFill>
              </a:rPr>
              <a:t>Póngase en contacto </a:t>
            </a:r>
            <a:r>
              <a:rPr lang="es-ES" sz="1800" dirty="0">
                <a:solidFill>
                  <a:srgbClr val="3F4443"/>
                </a:solidFill>
              </a:rPr>
              <a:t>Encuentre la información de contacto de los operadores y de Recursos Humanos, todo en un solo lugar.</a:t>
            </a:r>
            <a:endParaRPr lang="en-US" sz="1200" dirty="0">
              <a:solidFill>
                <a:srgbClr val="000000"/>
              </a:solidFill>
            </a:endParaRPr>
          </a:p>
        </p:txBody>
      </p:sp>
      <p:pic>
        <p:nvPicPr>
          <p:cNvPr id="7" name="Picture 6" descr="Graphical user interface, application&#10;&#10;Description automatically generated">
            <a:extLst>
              <a:ext uri="{FF2B5EF4-FFF2-40B4-BE49-F238E27FC236}">
                <a16:creationId xmlns:a16="http://schemas.microsoft.com/office/drawing/2014/main" id="{77039872-1805-421C-96A0-019BA7C905F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59614" y="2819400"/>
            <a:ext cx="1538105" cy="2498605"/>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1E4EDE0B-50CF-463C-9E14-E8FD627D4E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2910" y="2819400"/>
            <a:ext cx="1538106" cy="2498606"/>
          </a:xfrm>
          <a:prstGeom prst="rect">
            <a:avLst/>
          </a:prstGeom>
        </p:spPr>
      </p:pic>
      <p:sp>
        <p:nvSpPr>
          <p:cNvPr id="2" name="TextBox 1">
            <a:extLst>
              <a:ext uri="{FF2B5EF4-FFF2-40B4-BE49-F238E27FC236}">
                <a16:creationId xmlns:a16="http://schemas.microsoft.com/office/drawing/2014/main" id="{18FB71DE-9042-4CC8-99F2-29BF3BF8A901}"/>
              </a:ext>
            </a:extLst>
          </p:cNvPr>
          <p:cNvSpPr txBox="1"/>
          <p:nvPr/>
        </p:nvSpPr>
        <p:spPr>
          <a:xfrm>
            <a:off x="4959614" y="5410200"/>
            <a:ext cx="3200400" cy="923330"/>
          </a:xfrm>
          <a:prstGeom prst="rect">
            <a:avLst/>
          </a:prstGeom>
          <a:noFill/>
          <a:ln w="19050">
            <a:solidFill>
              <a:schemeClr val="bg1"/>
            </a:solidFill>
          </a:ln>
        </p:spPr>
        <p:txBody>
          <a:bodyPr wrap="square" rtlCol="0">
            <a:spAutoFit/>
          </a:bodyPr>
          <a:lstStyle/>
          <a:p>
            <a:pPr algn="ctr"/>
            <a:r>
              <a:rPr lang="en-US" b="1" i="0" dirty="0" err="1">
                <a:solidFill>
                  <a:srgbClr val="202124"/>
                </a:solidFill>
                <a:effectLst/>
                <a:latin typeface="Roboto" panose="02000000000000000000" pitchFamily="2" charset="0"/>
              </a:rPr>
              <a:t>Códigos</a:t>
            </a:r>
            <a:r>
              <a:rPr lang="en-US" b="1" i="0" dirty="0">
                <a:solidFill>
                  <a:srgbClr val="202124"/>
                </a:solidFill>
                <a:effectLst/>
                <a:latin typeface="Roboto" panose="02000000000000000000" pitchFamily="2" charset="0"/>
              </a:rPr>
              <a:t> de </a:t>
            </a:r>
            <a:r>
              <a:rPr lang="en-US" b="1" i="0" dirty="0" err="1">
                <a:solidFill>
                  <a:srgbClr val="202124"/>
                </a:solidFill>
                <a:effectLst/>
                <a:latin typeface="Roboto" panose="02000000000000000000" pitchFamily="2" charset="0"/>
              </a:rPr>
              <a:t>acceso</a:t>
            </a:r>
            <a:r>
              <a:rPr lang="en-US" b="0" i="0" dirty="0">
                <a:solidFill>
                  <a:srgbClr val="202124"/>
                </a:solidFill>
                <a:effectLst/>
                <a:latin typeface="Roboto" panose="02000000000000000000" pitchFamily="2" charset="0"/>
              </a:rPr>
              <a:t>:</a:t>
            </a:r>
          </a:p>
          <a:p>
            <a:pPr algn="ctr"/>
            <a:r>
              <a:rPr lang="en-US" dirty="0"/>
              <a:t>Ohio – </a:t>
            </a:r>
            <a:r>
              <a:rPr lang="en-US" b="1" dirty="0">
                <a:solidFill>
                  <a:srgbClr val="FF4713"/>
                </a:solidFill>
              </a:rPr>
              <a:t>L92237</a:t>
            </a:r>
          </a:p>
          <a:p>
            <a:pPr algn="ctr"/>
            <a:r>
              <a:rPr lang="en-US" dirty="0"/>
              <a:t>New York – </a:t>
            </a:r>
            <a:r>
              <a:rPr lang="en-US" b="1" dirty="0">
                <a:solidFill>
                  <a:srgbClr val="FF4713"/>
                </a:solidFill>
              </a:rPr>
              <a:t>G39497 </a:t>
            </a:r>
          </a:p>
        </p:txBody>
      </p:sp>
    </p:spTree>
    <p:extLst>
      <p:ext uri="{BB962C8B-B14F-4D97-AF65-F5344CB8AC3E}">
        <p14:creationId xmlns:p14="http://schemas.microsoft.com/office/powerpoint/2010/main" val="120539791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p:txBody>
          <a:bodyPr>
            <a:normAutofit/>
          </a:bodyPr>
          <a:lstStyle/>
          <a:p>
            <a:r>
              <a:rPr lang="en-US" sz="3600" dirty="0"/>
              <a:t>Gracias</a:t>
            </a:r>
            <a:endParaRPr lang="en-US" sz="1100" dirty="0"/>
          </a:p>
        </p:txBody>
      </p:sp>
      <p:pic>
        <p:nvPicPr>
          <p:cNvPr id="6" name="Picture 5">
            <a:extLst>
              <a:ext uri="{FF2B5EF4-FFF2-40B4-BE49-F238E27FC236}">
                <a16:creationId xmlns:a16="http://schemas.microsoft.com/office/drawing/2014/main" id="{E61FB4C7-C198-19E2-D6B2-F8A7D1AB97F5}"/>
              </a:ext>
            </a:extLst>
          </p:cNvPr>
          <p:cNvPicPr>
            <a:picLocks noChangeAspect="1"/>
          </p:cNvPicPr>
          <p:nvPr/>
        </p:nvPicPr>
        <p:blipFill>
          <a:blip r:embed="rId3"/>
          <a:stretch>
            <a:fillRect/>
          </a:stretch>
        </p:blipFill>
        <p:spPr>
          <a:xfrm>
            <a:off x="4354098" y="5523936"/>
            <a:ext cx="3714653" cy="1066800"/>
          </a:xfrm>
          <a:prstGeom prst="rect">
            <a:avLst/>
          </a:prstGeom>
        </p:spPr>
      </p:pic>
      <p:pic>
        <p:nvPicPr>
          <p:cNvPr id="10" name="Picture 9">
            <a:extLst>
              <a:ext uri="{FF2B5EF4-FFF2-40B4-BE49-F238E27FC236}">
                <a16:creationId xmlns:a16="http://schemas.microsoft.com/office/drawing/2014/main" id="{6BF4D9EE-5817-E8FF-2F8A-7DA3DF520079}"/>
              </a:ext>
            </a:extLst>
          </p:cNvPr>
          <p:cNvPicPr>
            <a:picLocks noChangeAspect="1"/>
          </p:cNvPicPr>
          <p:nvPr/>
        </p:nvPicPr>
        <p:blipFill>
          <a:blip r:embed="rId4"/>
          <a:stretch>
            <a:fillRect/>
          </a:stretch>
        </p:blipFill>
        <p:spPr>
          <a:xfrm>
            <a:off x="1524000" y="926821"/>
            <a:ext cx="6510338" cy="4407179"/>
          </a:xfrm>
          <a:prstGeom prst="rect">
            <a:avLst/>
          </a:prstGeom>
        </p:spPr>
      </p:pic>
      <p:sp>
        <p:nvSpPr>
          <p:cNvPr id="12" name="Text Placeholder 6">
            <a:extLst>
              <a:ext uri="{FF2B5EF4-FFF2-40B4-BE49-F238E27FC236}">
                <a16:creationId xmlns:a16="http://schemas.microsoft.com/office/drawing/2014/main" id="{879EA367-D00A-B5AE-E205-151E29F8887E}"/>
              </a:ext>
            </a:extLst>
          </p:cNvPr>
          <p:cNvSpPr txBox="1"/>
          <p:nvPr/>
        </p:nvSpPr>
        <p:spPr>
          <a:xfrm>
            <a:off x="685800" y="5608882"/>
            <a:ext cx="3566651" cy="40667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NeueLT Com 45 L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NeueLT Com 45 L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NeueLT Com 45 L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 sz="1400" dirty="0">
                <a:latin typeface="Arial" panose="020B0604020202020204" pitchFamily="34" charset="0"/>
              </a:rPr>
              <a:t>Todos los cambios en las elecciones de inscripción abierta deben hacerse antes del 28 de noviembre de 2023</a:t>
            </a:r>
            <a:endParaRPr lang="en-US" sz="1400" dirty="0">
              <a:latin typeface="Arial" panose="020B0604020202020204" pitchFamily="34" charset="0"/>
            </a:endParaRPr>
          </a:p>
        </p:txBody>
      </p:sp>
    </p:spTree>
    <p:extLst>
      <p:ext uri="{BB962C8B-B14F-4D97-AF65-F5344CB8AC3E}">
        <p14:creationId xmlns:p14="http://schemas.microsoft.com/office/powerpoint/2010/main" val="8921508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9" y="152400"/>
            <a:ext cx="4114800" cy="868362"/>
          </a:xfrm>
        </p:spPr>
        <p:txBody>
          <a:bodyPr>
            <a:normAutofit fontScale="90000"/>
          </a:bodyPr>
          <a:lstStyle/>
          <a:p>
            <a:r>
              <a:rPr lang="en-US" sz="3600" dirty="0" err="1"/>
              <a:t>Inscripción</a:t>
            </a:r>
            <a:r>
              <a:rPr lang="en-US" sz="3600" dirty="0"/>
              <a:t> </a:t>
            </a:r>
            <a:r>
              <a:rPr lang="en-US" sz="3600" dirty="0" err="1"/>
              <a:t>Abierta</a:t>
            </a:r>
            <a:endParaRPr lang="en-US" sz="3600" dirty="0"/>
          </a:p>
        </p:txBody>
      </p:sp>
      <p:sp>
        <p:nvSpPr>
          <p:cNvPr id="3" name="Content Placeholder 2">
            <a:extLst>
              <a:ext uri="{FF2B5EF4-FFF2-40B4-BE49-F238E27FC236}">
                <a16:creationId xmlns:a16="http://schemas.microsoft.com/office/drawing/2014/main" id="{51615392-7EDC-4201-97D7-93A850465351}"/>
              </a:ext>
            </a:extLst>
          </p:cNvPr>
          <p:cNvSpPr>
            <a:spLocks noGrp="1"/>
          </p:cNvSpPr>
          <p:nvPr>
            <p:ph idx="1"/>
          </p:nvPr>
        </p:nvSpPr>
        <p:spPr>
          <a:xfrm>
            <a:off x="258097" y="2402062"/>
            <a:ext cx="5163595" cy="3886201"/>
          </a:xfrm>
        </p:spPr>
        <p:txBody>
          <a:bodyPr>
            <a:normAutofit fontScale="55000" lnSpcReduction="20000"/>
          </a:bodyPr>
          <a:lstStyle/>
          <a:p>
            <a:endParaRPr lang="en-US" sz="3300" dirty="0">
              <a:solidFill>
                <a:srgbClr val="3F4443"/>
              </a:solidFill>
            </a:endParaRPr>
          </a:p>
          <a:p>
            <a:r>
              <a:rPr lang="es-ES" sz="3300" dirty="0">
                <a:solidFill>
                  <a:srgbClr val="3F4443"/>
                </a:solidFill>
              </a:rPr>
              <a:t>Los eventos de calificación aprobados incluyen:</a:t>
            </a:r>
          </a:p>
          <a:p>
            <a:pPr lvl="1"/>
            <a:r>
              <a:rPr lang="es-ES" sz="2900" dirty="0">
                <a:solidFill>
                  <a:srgbClr val="3F4443"/>
                </a:solidFill>
              </a:rPr>
              <a:t>Matrimonio o divorcio</a:t>
            </a:r>
          </a:p>
          <a:p>
            <a:pPr lvl="1"/>
            <a:r>
              <a:rPr lang="es-ES" sz="2900" dirty="0">
                <a:solidFill>
                  <a:srgbClr val="3F4443"/>
                </a:solidFill>
              </a:rPr>
              <a:t>Muerte</a:t>
            </a:r>
          </a:p>
          <a:p>
            <a:pPr lvl="1"/>
            <a:r>
              <a:rPr lang="es-ES" sz="2900" dirty="0">
                <a:solidFill>
                  <a:srgbClr val="3F4443"/>
                </a:solidFill>
              </a:rPr>
              <a:t>Nacimiento o adopción de un dependiente</a:t>
            </a:r>
          </a:p>
          <a:p>
            <a:pPr lvl="1"/>
            <a:r>
              <a:rPr lang="es-ES" sz="2900" dirty="0">
                <a:solidFill>
                  <a:srgbClr val="3F4443"/>
                </a:solidFill>
              </a:rPr>
              <a:t>Cambio en la situación laboral</a:t>
            </a:r>
          </a:p>
          <a:p>
            <a:pPr lvl="1"/>
            <a:r>
              <a:rPr lang="es-ES" sz="2900" dirty="0">
                <a:solidFill>
                  <a:srgbClr val="3F4443"/>
                </a:solidFill>
              </a:rPr>
              <a:t>Cambio en el estado de elegibilidad del dependiente</a:t>
            </a:r>
          </a:p>
          <a:p>
            <a:pPr lvl="1"/>
            <a:r>
              <a:rPr lang="es-ES" sz="2900" dirty="0">
                <a:solidFill>
                  <a:srgbClr val="3F4443"/>
                </a:solidFill>
              </a:rPr>
              <a:t>Pérdida o cambio significativo en su cobertura actual</a:t>
            </a:r>
          </a:p>
          <a:p>
            <a:pPr lvl="1"/>
            <a:r>
              <a:rPr lang="es-ES" sz="2900" dirty="0">
                <a:solidFill>
                  <a:srgbClr val="3F4443"/>
                </a:solidFill>
              </a:rPr>
              <a:t>Sentencia, decreto u orden judicial</a:t>
            </a:r>
          </a:p>
          <a:p>
            <a:r>
              <a:rPr lang="es-ES" sz="3300" dirty="0">
                <a:solidFill>
                  <a:srgbClr val="3F4443"/>
                </a:solidFill>
              </a:rPr>
              <a:t>Las elecciones seguirán vigentes durante todo 2024. Tiene 30 días a partir de la fecha del evento calificativo para notificar a Recursos Humanos y realizar cambios.</a:t>
            </a:r>
            <a:endParaRPr lang="en-US" sz="2000" dirty="0"/>
          </a:p>
        </p:txBody>
      </p:sp>
      <p:pic>
        <p:nvPicPr>
          <p:cNvPr id="11" name="Picture 10">
            <a:extLst>
              <a:ext uri="{FF2B5EF4-FFF2-40B4-BE49-F238E27FC236}">
                <a16:creationId xmlns:a16="http://schemas.microsoft.com/office/drawing/2014/main" id="{BC95AC91-4AB5-80A8-58F6-0EF5A262C857}"/>
              </a:ext>
            </a:extLst>
          </p:cNvPr>
          <p:cNvPicPr>
            <a:picLocks noChangeAspect="1"/>
          </p:cNvPicPr>
          <p:nvPr/>
        </p:nvPicPr>
        <p:blipFill rotWithShape="1">
          <a:blip r:embed="rId3"/>
          <a:srcRect l="11967" r="7249"/>
          <a:stretch/>
        </p:blipFill>
        <p:spPr>
          <a:xfrm>
            <a:off x="5279922" y="2667000"/>
            <a:ext cx="3864077" cy="3164293"/>
          </a:xfrm>
          <a:prstGeom prst="rect">
            <a:avLst/>
          </a:prstGeom>
        </p:spPr>
      </p:pic>
      <p:sp>
        <p:nvSpPr>
          <p:cNvPr id="13" name="TextBox 12">
            <a:extLst>
              <a:ext uri="{FF2B5EF4-FFF2-40B4-BE49-F238E27FC236}">
                <a16:creationId xmlns:a16="http://schemas.microsoft.com/office/drawing/2014/main" id="{F6746744-9797-4282-33E0-A62F21070C4B}"/>
              </a:ext>
            </a:extLst>
          </p:cNvPr>
          <p:cNvSpPr txBox="1"/>
          <p:nvPr/>
        </p:nvSpPr>
        <p:spPr>
          <a:xfrm>
            <a:off x="258097" y="1035510"/>
            <a:ext cx="8406580" cy="1477328"/>
          </a:xfrm>
          <a:prstGeom prst="rect">
            <a:avLst/>
          </a:prstGeom>
          <a:noFill/>
        </p:spPr>
        <p:txBody>
          <a:bodyPr wrap="square">
            <a:spAutoFit/>
          </a:bodyPr>
          <a:lstStyle/>
          <a:p>
            <a:pPr marL="285750" indent="-285750">
              <a:buFont typeface="Arial" panose="020B0604020202020204" pitchFamily="34" charset="0"/>
              <a:buChar char="•"/>
            </a:pPr>
            <a:r>
              <a:rPr lang="es-ES" sz="1800" dirty="0">
                <a:solidFill>
                  <a:srgbClr val="3F4443"/>
                </a:solidFill>
              </a:rPr>
              <a:t>Según las reglas del IRS:</a:t>
            </a:r>
          </a:p>
          <a:p>
            <a:pPr marL="285750" indent="-285750">
              <a:buFont typeface="Arial" panose="020B0604020202020204" pitchFamily="34" charset="0"/>
              <a:buChar char="•"/>
            </a:pPr>
            <a:r>
              <a:rPr lang="es-ES" sz="1800" dirty="0">
                <a:solidFill>
                  <a:srgbClr val="3F4443"/>
                </a:solidFill>
              </a:rPr>
              <a:t>Esta es su oportunidad de realizar cambios en sus elecciones de beneficios y revisar qué dependientes cubrirá.</a:t>
            </a:r>
          </a:p>
          <a:p>
            <a:pPr marL="285750" indent="-285750">
              <a:buFont typeface="Arial" panose="020B0604020202020204" pitchFamily="34" charset="0"/>
              <a:buChar char="•"/>
            </a:pPr>
            <a:r>
              <a:rPr lang="es-ES" sz="1800" dirty="0">
                <a:solidFill>
                  <a:srgbClr val="3F4443"/>
                </a:solidFill>
              </a:rPr>
              <a:t>Las elecciones realizadas durante este período permanecerán vigentes para 2024, a menos que experimente un "evento calificativo" aprobado por el IRS.</a:t>
            </a:r>
            <a:endParaRPr lang="en-US" sz="1800" dirty="0">
              <a:solidFill>
                <a:srgbClr val="3F4443"/>
              </a:solidFill>
            </a:endParaRPr>
          </a:p>
        </p:txBody>
      </p:sp>
    </p:spTree>
    <p:extLst>
      <p:ext uri="{BB962C8B-B14F-4D97-AF65-F5344CB8AC3E}">
        <p14:creationId xmlns:p14="http://schemas.microsoft.com/office/powerpoint/2010/main" val="14987687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a:extLst>
              <a:ext uri="{FF2B5EF4-FFF2-40B4-BE49-F238E27FC236}">
                <a16:creationId xmlns:a16="http://schemas.microsoft.com/office/drawing/2014/main" id="{B9D07774-0D81-4F74-8896-96BD5DC0B42E}"/>
              </a:ext>
            </a:extLst>
          </p:cNvPr>
          <p:cNvSpPr/>
          <p:nvPr/>
        </p:nvSpPr>
        <p:spPr>
          <a:xfrm>
            <a:off x="4026737" y="1600200"/>
            <a:ext cx="1288587"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fontScale="90000"/>
          </a:bodyPr>
          <a:lstStyle/>
          <a:p>
            <a:r>
              <a:rPr lang="en-US" sz="3600" dirty="0"/>
              <a:t>¿</a:t>
            </a:r>
            <a:r>
              <a:rPr lang="en-US" sz="3600" dirty="0" err="1"/>
              <a:t>Quién</a:t>
            </a:r>
            <a:r>
              <a:rPr lang="en-US" sz="3600" dirty="0"/>
              <a:t> es </a:t>
            </a:r>
            <a:r>
              <a:rPr lang="en-US" sz="3600" dirty="0" err="1"/>
              <a:t>elegible</a:t>
            </a:r>
            <a:r>
              <a:rPr lang="en-US" sz="3600" dirty="0"/>
              <a:t>?
</a:t>
            </a:r>
          </a:p>
        </p:txBody>
      </p:sp>
      <p:grpSp>
        <p:nvGrpSpPr>
          <p:cNvPr id="7" name="Group 6">
            <a:extLst>
              <a:ext uri="{FF2B5EF4-FFF2-40B4-BE49-F238E27FC236}">
                <a16:creationId xmlns:a16="http://schemas.microsoft.com/office/drawing/2014/main" id="{F04C4EA9-C3F3-419D-BEDD-4727BA298BA8}"/>
              </a:ext>
            </a:extLst>
          </p:cNvPr>
          <p:cNvGrpSpPr/>
          <p:nvPr/>
        </p:nvGrpSpPr>
        <p:grpSpPr>
          <a:xfrm>
            <a:off x="1066800" y="1600200"/>
            <a:ext cx="1219200" cy="1295400"/>
            <a:chOff x="1066800" y="1600200"/>
            <a:chExt cx="1219200" cy="1295400"/>
          </a:xfrm>
        </p:grpSpPr>
        <p:sp>
          <p:nvSpPr>
            <p:cNvPr id="6" name="Flowchart: Connector 5">
              <a:extLst>
                <a:ext uri="{FF2B5EF4-FFF2-40B4-BE49-F238E27FC236}">
                  <a16:creationId xmlns:a16="http://schemas.microsoft.com/office/drawing/2014/main" id="{0BDC4AE8-BC38-4088-8BBB-39A723C9247B}"/>
                </a:ext>
              </a:extLst>
            </p:cNvPr>
            <p:cNvSpPr/>
            <p:nvPr/>
          </p:nvSpPr>
          <p:spPr>
            <a:xfrm>
              <a:off x="1066800" y="1600200"/>
              <a:ext cx="1219200"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Man">
              <a:extLst>
                <a:ext uri="{FF2B5EF4-FFF2-40B4-BE49-F238E27FC236}">
                  <a16:creationId xmlns:a16="http://schemas.microsoft.com/office/drawing/2014/main" id="{2184B8A5-F997-4C79-8E89-D834635D7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1752600"/>
              <a:ext cx="914400" cy="914400"/>
            </a:xfrm>
            <a:prstGeom prst="rect">
              <a:avLst/>
            </a:prstGeom>
          </p:spPr>
        </p:pic>
      </p:grpSp>
      <p:cxnSp>
        <p:nvCxnSpPr>
          <p:cNvPr id="9" name="Straight Connector 8">
            <a:extLst>
              <a:ext uri="{FF2B5EF4-FFF2-40B4-BE49-F238E27FC236}">
                <a16:creationId xmlns:a16="http://schemas.microsoft.com/office/drawing/2014/main" id="{15133485-BA69-488E-8B44-BFCEB9B58CD3}"/>
              </a:ext>
            </a:extLst>
          </p:cNvPr>
          <p:cNvCxnSpPr>
            <a:cxnSpLocks/>
          </p:cNvCxnSpPr>
          <p:nvPr/>
        </p:nvCxnSpPr>
        <p:spPr>
          <a:xfrm>
            <a:off x="3200400" y="1492702"/>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5" name="Graphic 14" descr="Man and woman">
            <a:extLst>
              <a:ext uri="{FF2B5EF4-FFF2-40B4-BE49-F238E27FC236}">
                <a16:creationId xmlns:a16="http://schemas.microsoft.com/office/drawing/2014/main" id="{D2049DFE-B369-49D7-9B00-720E151955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1000" y="1752601"/>
            <a:ext cx="960062" cy="960062"/>
          </a:xfrm>
          <a:prstGeom prst="rect">
            <a:avLst/>
          </a:prstGeom>
        </p:spPr>
      </p:pic>
      <p:pic>
        <p:nvPicPr>
          <p:cNvPr id="19" name="Picture 18">
            <a:extLst>
              <a:ext uri="{FF2B5EF4-FFF2-40B4-BE49-F238E27FC236}">
                <a16:creationId xmlns:a16="http://schemas.microsoft.com/office/drawing/2014/main" id="{4057330C-8259-4A20-A2FA-B3E7CBF73F9F}"/>
              </a:ext>
            </a:extLst>
          </p:cNvPr>
          <p:cNvPicPr>
            <a:picLocks noChangeAspect="1"/>
          </p:cNvPicPr>
          <p:nvPr/>
        </p:nvPicPr>
        <p:blipFill>
          <a:blip r:embed="rId7"/>
          <a:stretch>
            <a:fillRect/>
          </a:stretch>
        </p:blipFill>
        <p:spPr>
          <a:xfrm>
            <a:off x="7056061" y="1603136"/>
            <a:ext cx="1286367" cy="1292464"/>
          </a:xfrm>
          <a:prstGeom prst="rect">
            <a:avLst/>
          </a:prstGeom>
        </p:spPr>
      </p:pic>
      <p:pic>
        <p:nvPicPr>
          <p:cNvPr id="21" name="Graphic 20" descr="Child with balloon">
            <a:extLst>
              <a:ext uri="{FF2B5EF4-FFF2-40B4-BE49-F238E27FC236}">
                <a16:creationId xmlns:a16="http://schemas.microsoft.com/office/drawing/2014/main" id="{61C71C11-7C72-4437-9771-24CB38176E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2044" y="1752600"/>
            <a:ext cx="914400" cy="914400"/>
          </a:xfrm>
          <a:prstGeom prst="rect">
            <a:avLst/>
          </a:prstGeom>
        </p:spPr>
      </p:pic>
      <p:sp>
        <p:nvSpPr>
          <p:cNvPr id="22" name="TextBox 21">
            <a:extLst>
              <a:ext uri="{FF2B5EF4-FFF2-40B4-BE49-F238E27FC236}">
                <a16:creationId xmlns:a16="http://schemas.microsoft.com/office/drawing/2014/main" id="{37BD6A08-618C-47A2-950F-D058EF1391A9}"/>
              </a:ext>
            </a:extLst>
          </p:cNvPr>
          <p:cNvSpPr txBox="1"/>
          <p:nvPr/>
        </p:nvSpPr>
        <p:spPr>
          <a:xfrm>
            <a:off x="762019" y="3174556"/>
            <a:ext cx="2133578" cy="1477328"/>
          </a:xfrm>
          <a:prstGeom prst="rect">
            <a:avLst/>
          </a:prstGeom>
          <a:noFill/>
        </p:spPr>
        <p:txBody>
          <a:bodyPr wrap="square" rtlCol="0">
            <a:spAutoFit/>
          </a:bodyPr>
          <a:lstStyle/>
          <a:p>
            <a:pPr algn="ctr"/>
            <a:r>
              <a:rPr lang="es-ES" dirty="0">
                <a:solidFill>
                  <a:srgbClr val="3F4443"/>
                </a:solidFill>
              </a:rPr>
              <a:t>Empleado a tiempo completo que trabaje al menos 30 horas a la semana 
</a:t>
            </a:r>
            <a:endParaRPr lang="en-US" dirty="0">
              <a:solidFill>
                <a:srgbClr val="3F4443"/>
              </a:solidFill>
            </a:endParaRPr>
          </a:p>
        </p:txBody>
      </p:sp>
      <p:sp>
        <p:nvSpPr>
          <p:cNvPr id="24" name="TextBox 23">
            <a:extLst>
              <a:ext uri="{FF2B5EF4-FFF2-40B4-BE49-F238E27FC236}">
                <a16:creationId xmlns:a16="http://schemas.microsoft.com/office/drawing/2014/main" id="{5D9B6893-95F6-46C5-94D5-C7F41CDCE6AE}"/>
              </a:ext>
            </a:extLst>
          </p:cNvPr>
          <p:cNvSpPr txBox="1"/>
          <p:nvPr/>
        </p:nvSpPr>
        <p:spPr>
          <a:xfrm>
            <a:off x="3463246" y="3124200"/>
            <a:ext cx="2415567" cy="1200329"/>
          </a:xfrm>
          <a:prstGeom prst="rect">
            <a:avLst/>
          </a:prstGeom>
          <a:noFill/>
        </p:spPr>
        <p:txBody>
          <a:bodyPr wrap="square" rtlCol="0">
            <a:spAutoFit/>
          </a:bodyPr>
          <a:lstStyle/>
          <a:p>
            <a:pPr algn="ctr"/>
            <a:r>
              <a:rPr lang="en-US" dirty="0" err="1">
                <a:solidFill>
                  <a:srgbClr val="3F4443"/>
                </a:solidFill>
              </a:rPr>
              <a:t>Esposo</a:t>
            </a:r>
            <a:r>
              <a:rPr lang="en-US" dirty="0">
                <a:solidFill>
                  <a:srgbClr val="3F4443"/>
                </a:solidFill>
              </a:rPr>
              <a:t>(a) 
</a:t>
            </a:r>
            <a:r>
              <a:rPr lang="en-US" dirty="0" err="1">
                <a:solidFill>
                  <a:srgbClr val="3F4443"/>
                </a:solidFill>
              </a:rPr>
              <a:t>Decreto</a:t>
            </a:r>
            <a:r>
              <a:rPr lang="en-US" dirty="0">
                <a:solidFill>
                  <a:srgbClr val="3F4443"/>
                </a:solidFill>
              </a:rPr>
              <a:t> judicial </a:t>
            </a:r>
            <a:r>
              <a:rPr lang="en-US" dirty="0" err="1">
                <a:solidFill>
                  <a:srgbClr val="3F4443"/>
                </a:solidFill>
              </a:rPr>
              <a:t>Cónyuge</a:t>
            </a:r>
            <a:r>
              <a:rPr lang="en-US" dirty="0">
                <a:solidFill>
                  <a:srgbClr val="3F4443"/>
                </a:solidFill>
              </a:rPr>
              <a:t> 
</a:t>
            </a:r>
          </a:p>
        </p:txBody>
      </p:sp>
      <p:sp>
        <p:nvSpPr>
          <p:cNvPr id="25" name="TextBox 24">
            <a:extLst>
              <a:ext uri="{FF2B5EF4-FFF2-40B4-BE49-F238E27FC236}">
                <a16:creationId xmlns:a16="http://schemas.microsoft.com/office/drawing/2014/main" id="{990C25A4-BFE8-4F12-AFD1-6D724FB5813C}"/>
              </a:ext>
            </a:extLst>
          </p:cNvPr>
          <p:cNvSpPr txBox="1"/>
          <p:nvPr/>
        </p:nvSpPr>
        <p:spPr>
          <a:xfrm>
            <a:off x="6477004" y="3109541"/>
            <a:ext cx="2590796" cy="3139321"/>
          </a:xfrm>
          <a:prstGeom prst="rect">
            <a:avLst/>
          </a:prstGeom>
          <a:noFill/>
        </p:spPr>
        <p:txBody>
          <a:bodyPr wrap="square" rtlCol="0">
            <a:spAutoFit/>
          </a:bodyPr>
          <a:lstStyle/>
          <a:p>
            <a:pPr algn="ctr"/>
            <a:r>
              <a:rPr lang="es-ES" dirty="0">
                <a:solidFill>
                  <a:srgbClr val="3F4443"/>
                </a:solidFill>
              </a:rPr>
              <a:t>Hijos(as) soltero(s) y casado(s) hasta los 26 años 
</a:t>
            </a:r>
          </a:p>
          <a:p>
            <a:pPr algn="ctr"/>
            <a:r>
              <a:rPr lang="es-ES" dirty="0">
                <a:solidFill>
                  <a:srgbClr val="3F4443"/>
                </a:solidFill>
              </a:rPr>
              <a:t>Estudiante de tiempo completo hasta los 26 años 
</a:t>
            </a:r>
          </a:p>
          <a:p>
            <a:pPr algn="ctr"/>
            <a:r>
              <a:rPr lang="es-ES" dirty="0">
                <a:solidFill>
                  <a:srgbClr val="3F4443"/>
                </a:solidFill>
              </a:rPr>
              <a:t>Dependiente por decreto judicial 
</a:t>
            </a:r>
            <a:endParaRPr lang="en-US" dirty="0">
              <a:solidFill>
                <a:srgbClr val="3F4443"/>
              </a:solidFill>
            </a:endParaRPr>
          </a:p>
        </p:txBody>
      </p:sp>
      <p:cxnSp>
        <p:nvCxnSpPr>
          <p:cNvPr id="29" name="Straight Connector 28">
            <a:extLst>
              <a:ext uri="{FF2B5EF4-FFF2-40B4-BE49-F238E27FC236}">
                <a16:creationId xmlns:a16="http://schemas.microsoft.com/office/drawing/2014/main" id="{DF762B4C-71F9-49E5-91A0-B1E7C6B8C8B1}"/>
              </a:ext>
            </a:extLst>
          </p:cNvPr>
          <p:cNvCxnSpPr/>
          <p:nvPr/>
        </p:nvCxnSpPr>
        <p:spPr>
          <a:xfrm>
            <a:off x="6172200" y="1481925"/>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9268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Seguro Médico y de </a:t>
            </a:r>
            <a:r>
              <a:rPr lang="en-US" dirty="0" err="1"/>
              <a:t>Farmacia</a:t>
            </a:r>
            <a:br>
              <a:rPr lang="en-US" dirty="0"/>
            </a:br>
            <a:endParaRPr lang="en-US" dirty="0"/>
          </a:p>
        </p:txBody>
      </p:sp>
      <p:pic>
        <p:nvPicPr>
          <p:cNvPr id="6" name="Picture 5">
            <a:extLst>
              <a:ext uri="{FF2B5EF4-FFF2-40B4-BE49-F238E27FC236}">
                <a16:creationId xmlns:a16="http://schemas.microsoft.com/office/drawing/2014/main" id="{1026EDF1-40A2-4E53-A47E-1ED3D049DF15}"/>
              </a:ext>
            </a:extLst>
          </p:cNvPr>
          <p:cNvPicPr>
            <a:picLocks noChangeAspect="1"/>
          </p:cNvPicPr>
          <p:nvPr/>
        </p:nvPicPr>
        <p:blipFill>
          <a:blip r:embed="rId3"/>
          <a:stretch>
            <a:fillRect/>
          </a:stretch>
        </p:blipFill>
        <p:spPr>
          <a:xfrm>
            <a:off x="974981" y="1312807"/>
            <a:ext cx="7184068" cy="4525963"/>
          </a:xfrm>
          <a:prstGeom prst="rect">
            <a:avLst/>
          </a:prstGeom>
          <a:noFill/>
        </p:spPr>
      </p:pic>
    </p:spTree>
    <p:extLst>
      <p:ext uri="{BB962C8B-B14F-4D97-AF65-F5344CB8AC3E}">
        <p14:creationId xmlns:p14="http://schemas.microsoft.com/office/powerpoint/2010/main" val="11149662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3CAC43-2216-D8DD-B0AE-63B19CEED1B1}"/>
              </a:ext>
            </a:extLst>
          </p:cNvPr>
          <p:cNvSpPr>
            <a:spLocks noGrp="1"/>
          </p:cNvSpPr>
          <p:nvPr>
            <p:ph type="title"/>
          </p:nvPr>
        </p:nvSpPr>
        <p:spPr>
          <a:xfrm>
            <a:off x="2674088" y="101815"/>
            <a:ext cx="6477000" cy="868362"/>
          </a:xfrm>
        </p:spPr>
        <p:txBody>
          <a:bodyPr/>
          <a:lstStyle/>
          <a:p>
            <a:pPr algn="l"/>
            <a:r>
              <a:rPr lang="en-US" dirty="0">
                <a:solidFill>
                  <a:srgbClr val="FF4713"/>
                </a:solidFill>
              </a:rPr>
              <a:t>UHC </a:t>
            </a:r>
            <a:r>
              <a:rPr lang="en-US" dirty="0" err="1">
                <a:solidFill>
                  <a:srgbClr val="FF4713"/>
                </a:solidFill>
              </a:rPr>
              <a:t>Aspectos</a:t>
            </a:r>
            <a:r>
              <a:rPr lang="en-US" dirty="0">
                <a:solidFill>
                  <a:srgbClr val="FF4713"/>
                </a:solidFill>
              </a:rPr>
              <a:t> </a:t>
            </a:r>
            <a:r>
              <a:rPr lang="en-US" dirty="0" err="1">
                <a:solidFill>
                  <a:srgbClr val="FF4713"/>
                </a:solidFill>
              </a:rPr>
              <a:t>Destacados</a:t>
            </a:r>
            <a:endParaRPr lang="en-US" sz="1600" dirty="0">
              <a:solidFill>
                <a:srgbClr val="FF4713"/>
              </a:solidFill>
            </a:endParaRPr>
          </a:p>
        </p:txBody>
      </p:sp>
      <p:pic>
        <p:nvPicPr>
          <p:cNvPr id="14" name="Picture 13">
            <a:extLst>
              <a:ext uri="{FF2B5EF4-FFF2-40B4-BE49-F238E27FC236}">
                <a16:creationId xmlns:a16="http://schemas.microsoft.com/office/drawing/2014/main" id="{2EE1A11A-6597-26D0-11CF-06538596576F}"/>
              </a:ext>
            </a:extLst>
          </p:cNvPr>
          <p:cNvPicPr>
            <a:picLocks noChangeAspect="1"/>
          </p:cNvPicPr>
          <p:nvPr/>
        </p:nvPicPr>
        <p:blipFill>
          <a:blip r:embed="rId2"/>
          <a:stretch>
            <a:fillRect/>
          </a:stretch>
        </p:blipFill>
        <p:spPr>
          <a:xfrm>
            <a:off x="7571530" y="101815"/>
            <a:ext cx="1538800" cy="970177"/>
          </a:xfrm>
          <a:prstGeom prst="rect">
            <a:avLst/>
          </a:prstGeom>
        </p:spPr>
      </p:pic>
      <p:pic>
        <p:nvPicPr>
          <p:cNvPr id="15" name="Picture 14">
            <a:extLst>
              <a:ext uri="{FF2B5EF4-FFF2-40B4-BE49-F238E27FC236}">
                <a16:creationId xmlns:a16="http://schemas.microsoft.com/office/drawing/2014/main" id="{AC636524-C7FA-B590-780A-41673B3AA894}"/>
              </a:ext>
            </a:extLst>
          </p:cNvPr>
          <p:cNvPicPr>
            <a:picLocks noChangeAspect="1"/>
          </p:cNvPicPr>
          <p:nvPr/>
        </p:nvPicPr>
        <p:blipFill rotWithShape="1">
          <a:blip r:embed="rId3"/>
          <a:srcRect t="11141"/>
          <a:stretch/>
        </p:blipFill>
        <p:spPr>
          <a:xfrm>
            <a:off x="233187" y="72080"/>
            <a:ext cx="2433813" cy="1608993"/>
          </a:xfrm>
          <a:prstGeom prst="rect">
            <a:avLst/>
          </a:prstGeom>
        </p:spPr>
      </p:pic>
      <p:graphicFrame>
        <p:nvGraphicFramePr>
          <p:cNvPr id="2" name="Medical_Plan_Table_1">
            <a:extLst>
              <a:ext uri="{FF2B5EF4-FFF2-40B4-BE49-F238E27FC236}">
                <a16:creationId xmlns:a16="http://schemas.microsoft.com/office/drawing/2014/main" id="{5A3FB1AC-4A84-17D5-C922-8977CA39D15C}"/>
              </a:ext>
            </a:extLst>
          </p:cNvPr>
          <p:cNvGraphicFramePr>
            <a:graphicFrameLocks noGrp="1"/>
          </p:cNvGraphicFramePr>
          <p:nvPr>
            <p:extLst>
              <p:ext uri="{D42A27DB-BD31-4B8C-83A1-F6EECF244321}">
                <p14:modId xmlns:p14="http://schemas.microsoft.com/office/powerpoint/2010/main" val="2185094696"/>
              </p:ext>
            </p:extLst>
          </p:nvPr>
        </p:nvGraphicFramePr>
        <p:xfrm>
          <a:off x="476885" y="1681073"/>
          <a:ext cx="8375904" cy="4511040"/>
        </p:xfrm>
        <a:graphic>
          <a:graphicData uri="http://schemas.openxmlformats.org/drawingml/2006/table">
            <a:tbl>
              <a:tblPr firstRow="1" bandRow="1">
                <a:tableStyleId>{7E9639D4-E3E2-4D34-9284-5A2195B3D0D7}</a:tableStyleId>
              </a:tblPr>
              <a:tblGrid>
                <a:gridCol w="2791968">
                  <a:extLst>
                    <a:ext uri="{9D8B030D-6E8A-4147-A177-3AD203B41FA5}">
                      <a16:colId xmlns:a16="http://schemas.microsoft.com/office/drawing/2014/main" val="20000"/>
                    </a:ext>
                  </a:extLst>
                </a:gridCol>
                <a:gridCol w="2791968">
                  <a:extLst>
                    <a:ext uri="{9D8B030D-6E8A-4147-A177-3AD203B41FA5}">
                      <a16:colId xmlns:a16="http://schemas.microsoft.com/office/drawing/2014/main" val="20001"/>
                    </a:ext>
                  </a:extLst>
                </a:gridCol>
                <a:gridCol w="2791968">
                  <a:extLst>
                    <a:ext uri="{9D8B030D-6E8A-4147-A177-3AD203B41FA5}">
                      <a16:colId xmlns:a16="http://schemas.microsoft.com/office/drawing/2014/main" val="20002"/>
                    </a:ext>
                  </a:extLst>
                </a:gridCol>
              </a:tblGrid>
              <a:tr h="210312">
                <a:tc>
                  <a:txBody>
                    <a:bodyPr/>
                    <a:lstStyle/>
                    <a:p>
                      <a:endParaRPr lang="en-US" sz="1050" b="1" dirty="0">
                        <a:solidFill>
                          <a:schemeClr val="bg1"/>
                        </a:solidFill>
                      </a:endParaRPr>
                    </a:p>
                  </a:txBody>
                  <a:tcPr anchor="ctr">
                    <a:solidFill>
                      <a:srgbClr val="3F4443"/>
                    </a:solidFill>
                  </a:tcPr>
                </a:tc>
                <a:tc>
                  <a:txBody>
                    <a:bodyPr/>
                    <a:lstStyle/>
                    <a:p>
                      <a:pPr algn="ctr"/>
                      <a:r>
                        <a:rPr lang="en-US" sz="1200" b="1" dirty="0">
                          <a:solidFill>
                            <a:schemeClr val="bg1"/>
                          </a:solidFill>
                        </a:rPr>
                        <a:t>HDHP HSA</a:t>
                      </a:r>
                    </a:p>
                  </a:txBody>
                  <a:tcPr anchor="ctr">
                    <a:solidFill>
                      <a:srgbClr val="3F4443"/>
                    </a:solidFill>
                  </a:tcPr>
                </a:tc>
                <a:tc>
                  <a:txBody>
                    <a:bodyPr/>
                    <a:lstStyle/>
                    <a:p>
                      <a:pPr algn="ctr"/>
                      <a:r>
                        <a:rPr lang="en-US" sz="1200" b="1" dirty="0">
                          <a:solidFill>
                            <a:schemeClr val="bg1"/>
                          </a:solidFill>
                        </a:rPr>
                        <a:t>PPO</a:t>
                      </a:r>
                    </a:p>
                  </a:txBody>
                  <a:tcPr anchor="ctr">
                    <a:solidFill>
                      <a:srgbClr val="3F4443"/>
                    </a:solidFill>
                  </a:tcPr>
                </a:tc>
                <a:extLst>
                  <a:ext uri="{0D108BD9-81ED-4DB2-BD59-A6C34878D82A}">
                    <a16:rowId xmlns:a16="http://schemas.microsoft.com/office/drawing/2014/main" val="10000"/>
                  </a:ext>
                </a:extLst>
              </a:tr>
              <a:tr h="274320">
                <a:tc>
                  <a:txBody>
                    <a:bodyPr/>
                    <a:lstStyle/>
                    <a:p>
                      <a:r>
                        <a:rPr lang="en-US" sz="1400" dirty="0">
                          <a:solidFill>
                            <a:srgbClr val="3F4443"/>
                          </a:solidFill>
                        </a:rPr>
                        <a:t>Deducible </a:t>
                      </a:r>
                      <a:r>
                        <a:rPr lang="en-US" sz="1400" dirty="0" err="1">
                          <a:solidFill>
                            <a:srgbClr val="3F4443"/>
                          </a:solidFill>
                        </a:rPr>
                        <a:t>anual</a:t>
                      </a:r>
                      <a:r>
                        <a:rPr lang="en-US" sz="1400" dirty="0">
                          <a:solidFill>
                            <a:srgbClr val="3F4443"/>
                          </a:solidFill>
                        </a:rPr>
                        <a:t>
</a:t>
                      </a:r>
                    </a:p>
                  </a:txBody>
                  <a:tcPr anchor="ctr"/>
                </a:tc>
                <a:tc>
                  <a:txBody>
                    <a:bodyPr/>
                    <a:lstStyle/>
                    <a:p>
                      <a:pPr algn="ctr"/>
                      <a:r>
                        <a:rPr lang="en-US" sz="1400" dirty="0">
                          <a:solidFill>
                            <a:srgbClr val="3F4443"/>
                          </a:solidFill>
                        </a:rPr>
                        <a:t>$5,000 </a:t>
                      </a:r>
                      <a:r>
                        <a:rPr lang="en-US" sz="1400" dirty="0" err="1">
                          <a:solidFill>
                            <a:srgbClr val="3F4443"/>
                          </a:solidFill>
                        </a:rPr>
                        <a:t>por</a:t>
                      </a:r>
                      <a:r>
                        <a:rPr lang="en-US" sz="1400" dirty="0">
                          <a:solidFill>
                            <a:srgbClr val="3F4443"/>
                          </a:solidFill>
                        </a:rPr>
                        <a:t> persona
$10,000 </a:t>
                      </a:r>
                      <a:r>
                        <a:rPr lang="en-US" sz="1400" dirty="0" err="1">
                          <a:solidFill>
                            <a:srgbClr val="3F4443"/>
                          </a:solidFill>
                        </a:rPr>
                        <a:t>por</a:t>
                      </a:r>
                      <a:r>
                        <a:rPr lang="en-US" sz="1400" dirty="0">
                          <a:solidFill>
                            <a:srgbClr val="3F4443"/>
                          </a:solidFill>
                        </a:rPr>
                        <a:t> </a:t>
                      </a:r>
                      <a:r>
                        <a:rPr lang="en-US" sz="1400" dirty="0" err="1">
                          <a:solidFill>
                            <a:srgbClr val="3F4443"/>
                          </a:solidFill>
                        </a:rPr>
                        <a:t>familia</a:t>
                      </a:r>
                      <a:endParaRPr lang="en-US" sz="1400" dirty="0">
                        <a:solidFill>
                          <a:srgbClr val="3F4443"/>
                        </a:solidFill>
                      </a:endParaRPr>
                    </a:p>
                  </a:txBody>
                  <a:tcPr anchor="ctr"/>
                </a:tc>
                <a:tc>
                  <a:txBody>
                    <a:bodyPr/>
                    <a:lstStyle/>
                    <a:p>
                      <a:pPr algn="ctr"/>
                      <a:r>
                        <a:rPr lang="en-US" sz="1400" dirty="0">
                          <a:solidFill>
                            <a:srgbClr val="3F4443"/>
                          </a:solidFill>
                        </a:rPr>
                        <a:t>$4,000 </a:t>
                      </a:r>
                      <a:r>
                        <a:rPr lang="en-US" sz="1400" dirty="0" err="1">
                          <a:solidFill>
                            <a:srgbClr val="3F4443"/>
                          </a:solidFill>
                        </a:rPr>
                        <a:t>por</a:t>
                      </a:r>
                      <a:r>
                        <a:rPr lang="en-US" sz="1400" dirty="0">
                          <a:solidFill>
                            <a:srgbClr val="3F4443"/>
                          </a:solidFill>
                        </a:rPr>
                        <a:t> persona
$8,000 </a:t>
                      </a:r>
                      <a:r>
                        <a:rPr lang="en-US" sz="1400" dirty="0" err="1">
                          <a:solidFill>
                            <a:srgbClr val="3F4443"/>
                          </a:solidFill>
                        </a:rPr>
                        <a:t>por</a:t>
                      </a:r>
                      <a:r>
                        <a:rPr lang="en-US" sz="1400" dirty="0">
                          <a:solidFill>
                            <a:srgbClr val="3F4443"/>
                          </a:solidFill>
                        </a:rPr>
                        <a:t> </a:t>
                      </a:r>
                      <a:r>
                        <a:rPr lang="en-US" sz="1400" dirty="0" err="1">
                          <a:solidFill>
                            <a:srgbClr val="3F4443"/>
                          </a:solidFill>
                        </a:rPr>
                        <a:t>familia</a:t>
                      </a:r>
                      <a:endParaRPr lang="en-US" sz="14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err="1">
                          <a:solidFill>
                            <a:srgbClr val="3F4443"/>
                          </a:solidFill>
                        </a:rPr>
                        <a:t>Máximo</a:t>
                      </a:r>
                      <a:r>
                        <a:rPr lang="en-US" sz="1400" dirty="0">
                          <a:solidFill>
                            <a:srgbClr val="3F4443"/>
                          </a:solidFill>
                        </a:rPr>
                        <a:t> </a:t>
                      </a:r>
                      <a:r>
                        <a:rPr lang="en-US" sz="1400" dirty="0" err="1">
                          <a:solidFill>
                            <a:srgbClr val="3F4443"/>
                          </a:solidFill>
                        </a:rPr>
                        <a:t>anual</a:t>
                      </a:r>
                      <a:r>
                        <a:rPr lang="en-US" sz="1400" dirty="0">
                          <a:solidFill>
                            <a:srgbClr val="3F4443"/>
                          </a:solidFill>
                        </a:rPr>
                        <a:t> de </a:t>
                      </a:r>
                      <a:r>
                        <a:rPr lang="en-US" sz="1400" dirty="0" err="1">
                          <a:solidFill>
                            <a:srgbClr val="3F4443"/>
                          </a:solidFill>
                        </a:rPr>
                        <a:t>gastos</a:t>
                      </a:r>
                      <a:r>
                        <a:rPr lang="en-US" sz="1400" dirty="0">
                          <a:solidFill>
                            <a:srgbClr val="3F4443"/>
                          </a:solidFill>
                        </a:rPr>
                        <a:t> de </a:t>
                      </a:r>
                      <a:r>
                        <a:rPr lang="en-US" sz="1400" dirty="0" err="1">
                          <a:solidFill>
                            <a:srgbClr val="3F4443"/>
                          </a:solidFill>
                        </a:rPr>
                        <a:t>bolsillo</a:t>
                      </a:r>
                      <a:r>
                        <a:rPr lang="en-US" sz="1400" dirty="0">
                          <a:solidFill>
                            <a:srgbClr val="3F4443"/>
                          </a:solidFill>
                        </a:rPr>
                        <a:t>**</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$6,750 </a:t>
                      </a:r>
                      <a:r>
                        <a:rPr lang="en-US" sz="1400" dirty="0" err="1">
                          <a:solidFill>
                            <a:srgbClr val="3F4443"/>
                          </a:solidFill>
                        </a:rPr>
                        <a:t>por</a:t>
                      </a:r>
                      <a:r>
                        <a:rPr lang="en-US" sz="1400" dirty="0">
                          <a:solidFill>
                            <a:srgbClr val="3F4443"/>
                          </a:solidFill>
                        </a:rPr>
                        <a:t> persona
$13,500 </a:t>
                      </a:r>
                      <a:r>
                        <a:rPr lang="en-US" sz="1400" dirty="0" err="1">
                          <a:solidFill>
                            <a:srgbClr val="3F4443"/>
                          </a:solidFill>
                        </a:rPr>
                        <a:t>por</a:t>
                      </a:r>
                      <a:r>
                        <a:rPr lang="en-US" sz="1400" dirty="0">
                          <a:solidFill>
                            <a:srgbClr val="3F4443"/>
                          </a:solidFill>
                        </a:rPr>
                        <a:t> </a:t>
                      </a:r>
                      <a:r>
                        <a:rPr lang="en-US" sz="1400" dirty="0" err="1">
                          <a:solidFill>
                            <a:srgbClr val="3F4443"/>
                          </a:solidFill>
                        </a:rPr>
                        <a:t>familia</a:t>
                      </a:r>
                      <a:endParaRPr lang="en-US" sz="14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$7,900 </a:t>
                      </a:r>
                      <a:r>
                        <a:rPr lang="en-US" sz="1400" dirty="0" err="1">
                          <a:solidFill>
                            <a:srgbClr val="3F4443"/>
                          </a:solidFill>
                        </a:rPr>
                        <a:t>por</a:t>
                      </a:r>
                      <a:r>
                        <a:rPr lang="en-US" sz="1400" dirty="0">
                          <a:solidFill>
                            <a:srgbClr val="3F4443"/>
                          </a:solidFill>
                        </a:rPr>
                        <a:t> persona
$15,800 </a:t>
                      </a:r>
                      <a:r>
                        <a:rPr lang="en-US" sz="1400" dirty="0" err="1">
                          <a:solidFill>
                            <a:srgbClr val="3F4443"/>
                          </a:solidFill>
                        </a:rPr>
                        <a:t>por</a:t>
                      </a:r>
                      <a:r>
                        <a:rPr lang="en-US" sz="1400" dirty="0">
                          <a:solidFill>
                            <a:srgbClr val="3F4443"/>
                          </a:solidFill>
                        </a:rPr>
                        <a:t> </a:t>
                      </a:r>
                      <a:r>
                        <a:rPr lang="en-US" sz="1400" dirty="0" err="1">
                          <a:solidFill>
                            <a:srgbClr val="3F4443"/>
                          </a:solidFill>
                        </a:rPr>
                        <a:t>familia</a:t>
                      </a:r>
                      <a:endParaRPr lang="en-US" sz="1400" dirty="0">
                        <a:solidFill>
                          <a:srgbClr val="3F4443"/>
                        </a:solidFill>
                      </a:endParaRPr>
                    </a:p>
                  </a:txBody>
                  <a:tcPr anchor="ctr"/>
                </a:tc>
                <a:extLst>
                  <a:ext uri="{0D108BD9-81ED-4DB2-BD59-A6C34878D82A}">
                    <a16:rowId xmlns:a16="http://schemas.microsoft.com/office/drawing/2014/main" val="10002"/>
                  </a:ext>
                </a:extLst>
              </a:tr>
              <a:tr h="274320">
                <a:tc>
                  <a:txBody>
                    <a:bodyPr/>
                    <a:lstStyle/>
                    <a:p>
                      <a:r>
                        <a:rPr lang="en-US" sz="1400" dirty="0" err="1">
                          <a:solidFill>
                            <a:srgbClr val="3F4443"/>
                          </a:solidFill>
                        </a:rPr>
                        <a:t>Coaseguro</a:t>
                      </a:r>
                      <a:r>
                        <a:rPr lang="en-US" sz="1400" dirty="0">
                          <a:solidFill>
                            <a:srgbClr val="3F4443"/>
                          </a:solidFill>
                        </a:rPr>
                        <a:t> del plan</a:t>
                      </a:r>
                    </a:p>
                  </a:txBody>
                  <a:tcPr anchor="ctr"/>
                </a:tc>
                <a:tc>
                  <a:txBody>
                    <a:bodyPr/>
                    <a:lstStyle/>
                    <a:p>
                      <a:pPr algn="ctr"/>
                      <a:r>
                        <a:rPr lang="es-ES" sz="1400" dirty="0">
                          <a:solidFill>
                            <a:srgbClr val="3F4443"/>
                          </a:solidFill>
                        </a:rPr>
                        <a:t>80% en la mayoría de los casos</a:t>
                      </a:r>
                      <a:endParaRPr lang="en-US" sz="1400" dirty="0">
                        <a:solidFill>
                          <a:srgbClr val="3F4443"/>
                        </a:solidFill>
                      </a:endParaRPr>
                    </a:p>
                  </a:txBody>
                  <a:tcPr anchor="ctr"/>
                </a:tc>
                <a:tc>
                  <a:txBody>
                    <a:bodyPr/>
                    <a:lstStyle/>
                    <a:p>
                      <a:pPr algn="ctr"/>
                      <a:r>
                        <a:rPr lang="es-ES" sz="1400" dirty="0">
                          <a:solidFill>
                            <a:srgbClr val="3F4443"/>
                          </a:solidFill>
                        </a:rPr>
                        <a:t>70% en la mayoría de los casos</a:t>
                      </a:r>
                      <a:endParaRPr lang="en-US" sz="1400" dirty="0">
                        <a:solidFill>
                          <a:srgbClr val="3F4443"/>
                        </a:solidFill>
                      </a:endParaRPr>
                    </a:p>
                  </a:txBody>
                  <a:tcPr anchor="ctr"/>
                </a:tc>
                <a:extLst>
                  <a:ext uri="{0D108BD9-81ED-4DB2-BD59-A6C34878D82A}">
                    <a16:rowId xmlns:a16="http://schemas.microsoft.com/office/drawing/2014/main" val="10003"/>
                  </a:ext>
                </a:extLst>
              </a:tr>
              <a:tr h="274320">
                <a:tc>
                  <a:txBody>
                    <a:bodyPr/>
                    <a:lstStyle/>
                    <a:p>
                      <a:r>
                        <a:rPr lang="en-US" sz="1400" dirty="0" err="1">
                          <a:solidFill>
                            <a:srgbClr val="3F4443"/>
                          </a:solidFill>
                        </a:rPr>
                        <a:t>Visita</a:t>
                      </a:r>
                      <a:r>
                        <a:rPr lang="en-US" sz="1400" dirty="0">
                          <a:solidFill>
                            <a:srgbClr val="3F4443"/>
                          </a:solidFill>
                        </a:rPr>
                        <a:t> al </a:t>
                      </a:r>
                      <a:r>
                        <a:rPr lang="en-US" sz="1400" dirty="0" err="1">
                          <a:solidFill>
                            <a:srgbClr val="3F4443"/>
                          </a:solidFill>
                        </a:rPr>
                        <a:t>consultorio</a:t>
                      </a:r>
                      <a:r>
                        <a:rPr lang="en-US" sz="1400" dirty="0">
                          <a:solidFill>
                            <a:srgbClr val="3F4443"/>
                          </a:solidFill>
                        </a:rPr>
                        <a:t> </a:t>
                      </a:r>
                      <a:r>
                        <a:rPr lang="en-US" sz="1400" dirty="0" err="1">
                          <a:solidFill>
                            <a:srgbClr val="3F4443"/>
                          </a:solidFill>
                        </a:rPr>
                        <a:t>primario</a:t>
                      </a:r>
                      <a:endParaRPr lang="en-US" sz="1400" dirty="0">
                        <a:solidFill>
                          <a:srgbClr val="3F4443"/>
                        </a:solidFill>
                      </a:endParaRPr>
                    </a:p>
                  </a:txBody>
                  <a:tcPr anchor="ctr"/>
                </a:tc>
                <a:tc>
                  <a:txBody>
                    <a:bodyPr/>
                    <a:lstStyle/>
                    <a:p>
                      <a:pPr algn="ctr"/>
                      <a:r>
                        <a:rPr lang="es-ES" sz="1400" dirty="0">
                          <a:solidFill>
                            <a:srgbClr val="3F4443"/>
                          </a:solidFill>
                        </a:rPr>
                        <a:t>DN: Deducible luego 80% 
N: Deducible entonces 60% </a:t>
                      </a:r>
                      <a:endParaRPr lang="en-US" sz="1400" dirty="0">
                        <a:solidFill>
                          <a:srgbClr val="3F4443"/>
                        </a:solidFill>
                      </a:endParaRPr>
                    </a:p>
                  </a:txBody>
                  <a:tcPr anchor="ctr"/>
                </a:tc>
                <a:tc>
                  <a:txBody>
                    <a:bodyPr/>
                    <a:lstStyle/>
                    <a:p>
                      <a:pPr algn="ctr"/>
                      <a:r>
                        <a:rPr lang="en-US" sz="1400" dirty="0">
                          <a:solidFill>
                            <a:srgbClr val="3F4443"/>
                          </a:solidFill>
                        </a:rPr>
                        <a:t>Copago de $40
</a:t>
                      </a:r>
                    </a:p>
                  </a:txBody>
                  <a:tcPr anchor="ctr"/>
                </a:tc>
                <a:extLst>
                  <a:ext uri="{0D108BD9-81ED-4DB2-BD59-A6C34878D82A}">
                    <a16:rowId xmlns:a16="http://schemas.microsoft.com/office/drawing/2014/main" val="10004"/>
                  </a:ext>
                </a:extLst>
              </a:tr>
              <a:tr h="274320">
                <a:tc>
                  <a:txBody>
                    <a:bodyPr/>
                    <a:lstStyle/>
                    <a:p>
                      <a:r>
                        <a:rPr lang="en-US" sz="1400" dirty="0" err="1">
                          <a:solidFill>
                            <a:srgbClr val="3F4443"/>
                          </a:solidFill>
                        </a:rPr>
                        <a:t>Visita</a:t>
                      </a:r>
                      <a:r>
                        <a:rPr lang="en-US" sz="1400" dirty="0">
                          <a:solidFill>
                            <a:srgbClr val="3F4443"/>
                          </a:solidFill>
                        </a:rPr>
                        <a:t> al </a:t>
                      </a:r>
                      <a:r>
                        <a:rPr lang="en-US" sz="1400" dirty="0" err="1">
                          <a:solidFill>
                            <a:srgbClr val="3F4443"/>
                          </a:solidFill>
                        </a:rPr>
                        <a:t>consultorio</a:t>
                      </a:r>
                      <a:r>
                        <a:rPr lang="en-US" sz="1400" dirty="0">
                          <a:solidFill>
                            <a:srgbClr val="3F4443"/>
                          </a:solidFill>
                        </a:rPr>
                        <a:t> </a:t>
                      </a:r>
                      <a:r>
                        <a:rPr lang="en-US" sz="1400" dirty="0" err="1">
                          <a:solidFill>
                            <a:srgbClr val="3F4443"/>
                          </a:solidFill>
                        </a:rPr>
                        <a:t>especializado</a:t>
                      </a:r>
                      <a:r>
                        <a:rPr lang="en-US" sz="1400" dirty="0">
                          <a:solidFill>
                            <a:srgbClr val="3F4443"/>
                          </a:solidFill>
                        </a:rPr>
                        <a:t> </a:t>
                      </a:r>
                    </a:p>
                  </a:txBody>
                  <a:tcPr anchor="ctr"/>
                </a:tc>
                <a:tc>
                  <a:txBody>
                    <a:bodyPr/>
                    <a:lstStyle/>
                    <a:p>
                      <a:pPr algn="ctr"/>
                      <a:r>
                        <a:rPr lang="es-ES" sz="1400" dirty="0">
                          <a:solidFill>
                            <a:srgbClr val="3F4443"/>
                          </a:solidFill>
                        </a:rPr>
                        <a:t>DN: Deducible luego 80% 
N: Deducible entonces 60% </a:t>
                      </a:r>
                      <a:endParaRPr lang="en-US" sz="1400" dirty="0">
                        <a:solidFill>
                          <a:srgbClr val="3F4443"/>
                        </a:solidFill>
                      </a:endParaRPr>
                    </a:p>
                  </a:txBody>
                  <a:tcPr anchor="ctr"/>
                </a:tc>
                <a:tc>
                  <a:txBody>
                    <a:bodyPr/>
                    <a:lstStyle/>
                    <a:p>
                      <a:pPr algn="ctr"/>
                      <a:r>
                        <a:rPr lang="pt-BR" sz="1400" dirty="0">
                          <a:solidFill>
                            <a:srgbClr val="3F4443"/>
                          </a:solidFill>
                        </a:rPr>
                        <a:t>DN: $60 de copago / N: $100 de copago</a:t>
                      </a:r>
                      <a:endParaRPr lang="en-US" sz="1400" dirty="0">
                        <a:solidFill>
                          <a:srgbClr val="3F4443"/>
                        </a:solidFill>
                      </a:endParaRPr>
                    </a:p>
                  </a:txBody>
                  <a:tcPr anchor="ctr"/>
                </a:tc>
                <a:extLst>
                  <a:ext uri="{0D108BD9-81ED-4DB2-BD59-A6C34878D82A}">
                    <a16:rowId xmlns:a16="http://schemas.microsoft.com/office/drawing/2014/main" val="4011521289"/>
                  </a:ext>
                </a:extLst>
              </a:tr>
              <a:tr h="274320">
                <a:tc>
                  <a:txBody>
                    <a:bodyPr/>
                    <a:lstStyle/>
                    <a:p>
                      <a:r>
                        <a:rPr lang="en-US" sz="1400" dirty="0" err="1">
                          <a:solidFill>
                            <a:srgbClr val="3F4443"/>
                          </a:solidFill>
                        </a:rPr>
                        <a:t>Laboratorio</a:t>
                      </a:r>
                      <a:r>
                        <a:rPr lang="en-US" sz="1400" dirty="0">
                          <a:solidFill>
                            <a:srgbClr val="3F4443"/>
                          </a:solidFill>
                        </a:rPr>
                        <a:t> y </a:t>
                      </a:r>
                      <a:r>
                        <a:rPr lang="en-US" sz="1400" dirty="0" err="1">
                          <a:solidFill>
                            <a:srgbClr val="3F4443"/>
                          </a:solidFill>
                        </a:rPr>
                        <a:t>rayos</a:t>
                      </a:r>
                      <a:r>
                        <a:rPr lang="en-US" sz="1400" dirty="0">
                          <a:solidFill>
                            <a:srgbClr val="3F4443"/>
                          </a:solidFill>
                        </a:rPr>
                        <a:t> X</a:t>
                      </a:r>
                    </a:p>
                  </a:txBody>
                  <a:tcPr anchor="ctr"/>
                </a:tc>
                <a:tc>
                  <a:txBody>
                    <a:bodyPr/>
                    <a:lstStyle/>
                    <a:p>
                      <a:pPr algn="ctr"/>
                      <a:r>
                        <a:rPr lang="en-US" sz="1400" dirty="0">
                          <a:solidFill>
                            <a:srgbClr val="3F4443"/>
                          </a:solidFill>
                        </a:rPr>
                        <a:t>Deducible </a:t>
                      </a:r>
                      <a:r>
                        <a:rPr lang="en-US" sz="1400" dirty="0" err="1">
                          <a:solidFill>
                            <a:srgbClr val="3F4443"/>
                          </a:solidFill>
                        </a:rPr>
                        <a:t>entonces</a:t>
                      </a:r>
                      <a:r>
                        <a:rPr lang="en-US" sz="1400" dirty="0">
                          <a:solidFill>
                            <a:srgbClr val="3F4443"/>
                          </a:solidFill>
                        </a:rPr>
                        <a:t> 80%</a:t>
                      </a:r>
                    </a:p>
                  </a:txBody>
                  <a:tcPr anchor="ctr"/>
                </a:tc>
                <a:tc>
                  <a:txBody>
                    <a:bodyPr/>
                    <a:lstStyle/>
                    <a:p>
                      <a:pPr algn="ctr"/>
                      <a:r>
                        <a:rPr lang="es-ES" sz="1400" dirty="0">
                          <a:solidFill>
                            <a:srgbClr val="3F4443"/>
                          </a:solidFill>
                        </a:rPr>
                        <a:t>DN: Deducible luego 70%
N: Deducible entonces 50%</a:t>
                      </a:r>
                      <a:endParaRPr lang="en-US" sz="1400" dirty="0">
                        <a:solidFill>
                          <a:srgbClr val="3F4443"/>
                        </a:solidFill>
                      </a:endParaRPr>
                    </a:p>
                  </a:txBody>
                  <a:tcPr anchor="ctr"/>
                </a:tc>
                <a:extLst>
                  <a:ext uri="{0D108BD9-81ED-4DB2-BD59-A6C34878D82A}">
                    <a16:rowId xmlns:a16="http://schemas.microsoft.com/office/drawing/2014/main" val="10005"/>
                  </a:ext>
                </a:extLst>
              </a:tr>
              <a:tr h="274320">
                <a:tc>
                  <a:txBody>
                    <a:bodyPr/>
                    <a:lstStyle/>
                    <a:p>
                      <a:r>
                        <a:rPr lang="en-US" sz="1400" dirty="0" err="1">
                          <a:solidFill>
                            <a:srgbClr val="3F4443"/>
                          </a:solidFill>
                        </a:rPr>
                        <a:t>Radiología</a:t>
                      </a:r>
                      <a:r>
                        <a:rPr lang="en-US" sz="1400" dirty="0">
                          <a:solidFill>
                            <a:srgbClr val="3F4443"/>
                          </a:solidFill>
                        </a:rPr>
                        <a:t> </a:t>
                      </a:r>
                      <a:r>
                        <a:rPr lang="en-US" sz="1400" dirty="0" err="1">
                          <a:solidFill>
                            <a:srgbClr val="3F4443"/>
                          </a:solidFill>
                        </a:rPr>
                        <a:t>Compleja</a:t>
                      </a:r>
                      <a:endParaRPr lang="en-US" sz="1400" dirty="0">
                        <a:solidFill>
                          <a:srgbClr val="3F4443"/>
                        </a:solidFill>
                      </a:endParaRPr>
                    </a:p>
                  </a:txBody>
                  <a:tcPr anchor="ctr"/>
                </a:tc>
                <a:tc>
                  <a:txBody>
                    <a:bodyPr/>
                    <a:lstStyle/>
                    <a:p>
                      <a:pPr algn="ctr"/>
                      <a:r>
                        <a:rPr lang="en-US" sz="1400" dirty="0">
                          <a:solidFill>
                            <a:srgbClr val="3F4443"/>
                          </a:solidFill>
                        </a:rPr>
                        <a:t>Deducible </a:t>
                      </a:r>
                      <a:r>
                        <a:rPr lang="en-US" sz="1400" dirty="0" err="1">
                          <a:solidFill>
                            <a:srgbClr val="3F4443"/>
                          </a:solidFill>
                        </a:rPr>
                        <a:t>entonces</a:t>
                      </a:r>
                      <a:r>
                        <a:rPr lang="en-US" sz="1400" dirty="0">
                          <a:solidFill>
                            <a:srgbClr val="3F4443"/>
                          </a:solidFill>
                        </a:rPr>
                        <a:t> 80% </a:t>
                      </a:r>
                    </a:p>
                  </a:txBody>
                  <a:tcPr anchor="ctr"/>
                </a:tc>
                <a:tc>
                  <a:txBody>
                    <a:bodyPr/>
                    <a:lstStyle/>
                    <a:p>
                      <a:pPr algn="ctr"/>
                      <a:r>
                        <a:rPr lang="en-US" sz="1400" dirty="0">
                          <a:solidFill>
                            <a:srgbClr val="3F4443"/>
                          </a:solidFill>
                        </a:rPr>
                        <a:t>70% </a:t>
                      </a:r>
                      <a:r>
                        <a:rPr lang="en-US" sz="1400" dirty="0" err="1">
                          <a:solidFill>
                            <a:srgbClr val="3F4443"/>
                          </a:solidFill>
                        </a:rPr>
                        <a:t>después</a:t>
                      </a:r>
                      <a:r>
                        <a:rPr lang="en-US" sz="1400" dirty="0">
                          <a:solidFill>
                            <a:srgbClr val="3F4443"/>
                          </a:solidFill>
                        </a:rPr>
                        <a:t> del deducible</a:t>
                      </a:r>
                    </a:p>
                  </a:txBody>
                  <a:tcPr anchor="ctr"/>
                </a:tc>
                <a:extLst>
                  <a:ext uri="{0D108BD9-81ED-4DB2-BD59-A6C34878D82A}">
                    <a16:rowId xmlns:a16="http://schemas.microsoft.com/office/drawing/2014/main" val="10006"/>
                  </a:ext>
                </a:extLst>
              </a:tr>
              <a:tr h="274320">
                <a:tc>
                  <a:txBody>
                    <a:bodyPr/>
                    <a:lstStyle/>
                    <a:p>
                      <a:r>
                        <a:rPr lang="en-US" sz="1400" dirty="0">
                          <a:solidFill>
                            <a:srgbClr val="3F4443"/>
                          </a:solidFill>
                        </a:rPr>
                        <a:t>Hospital para </a:t>
                      </a:r>
                      <a:r>
                        <a:rPr lang="en-US" sz="1400" dirty="0" err="1">
                          <a:solidFill>
                            <a:srgbClr val="3F4443"/>
                          </a:solidFill>
                        </a:rPr>
                        <a:t>pacientes</a:t>
                      </a:r>
                      <a:r>
                        <a:rPr lang="en-US" sz="1400" dirty="0">
                          <a:solidFill>
                            <a:srgbClr val="3F4443"/>
                          </a:solidFill>
                        </a:rPr>
                        <a:t> </a:t>
                      </a:r>
                      <a:r>
                        <a:rPr lang="en-US" sz="1400" dirty="0" err="1">
                          <a:solidFill>
                            <a:srgbClr val="3F4443"/>
                          </a:solidFill>
                        </a:rPr>
                        <a:t>hospitalizados</a:t>
                      </a:r>
                      <a:endParaRPr lang="en-US" sz="1400" dirty="0">
                        <a:solidFill>
                          <a:srgbClr val="3F4443"/>
                        </a:solidFill>
                      </a:endParaRP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7"/>
                  </a:ext>
                </a:extLst>
              </a:tr>
              <a:tr h="274320">
                <a:tc>
                  <a:txBody>
                    <a:bodyPr/>
                    <a:lstStyle/>
                    <a:p>
                      <a:r>
                        <a:rPr lang="en-US" sz="1400" dirty="0">
                          <a:solidFill>
                            <a:srgbClr val="3F4443"/>
                          </a:solidFill>
                        </a:rPr>
                        <a:t>Sala de </a:t>
                      </a:r>
                      <a:r>
                        <a:rPr lang="en-US" sz="1400" dirty="0" err="1">
                          <a:solidFill>
                            <a:srgbClr val="3F4443"/>
                          </a:solidFill>
                        </a:rPr>
                        <a:t>emergencias</a:t>
                      </a:r>
                      <a:r>
                        <a:rPr lang="en-US" sz="1400" dirty="0">
                          <a:solidFill>
                            <a:srgbClr val="3F4443"/>
                          </a:solidFill>
                        </a:rPr>
                        <a:t>
</a:t>
                      </a:r>
                    </a:p>
                  </a:txBody>
                  <a:tcPr anchor="ctr"/>
                </a:tc>
                <a:tc>
                  <a:txBody>
                    <a:bodyPr/>
                    <a:lstStyle/>
                    <a:p>
                      <a:pPr algn="ctr"/>
                      <a:r>
                        <a:rPr lang="en-US" sz="1400" dirty="0">
                          <a:solidFill>
                            <a:srgbClr val="3F4443"/>
                          </a:solidFill>
                        </a:rPr>
                        <a:t>Deducible </a:t>
                      </a:r>
                      <a:r>
                        <a:rPr lang="en-US" sz="1400" dirty="0" err="1">
                          <a:solidFill>
                            <a:srgbClr val="3F4443"/>
                          </a:solidFill>
                        </a:rPr>
                        <a:t>entonces</a:t>
                      </a:r>
                      <a:r>
                        <a:rPr lang="en-US" sz="1400" dirty="0">
                          <a:solidFill>
                            <a:srgbClr val="3F4443"/>
                          </a:solidFill>
                        </a:rPr>
                        <a:t> 80% 
</a:t>
                      </a:r>
                    </a:p>
                  </a:txBody>
                  <a:tcPr anchor="ctr"/>
                </a:tc>
                <a:tc>
                  <a:txBody>
                    <a:bodyPr/>
                    <a:lstStyle/>
                    <a:p>
                      <a:pPr algn="ctr"/>
                      <a:r>
                        <a:rPr lang="en-US" sz="1400" dirty="0">
                          <a:solidFill>
                            <a:srgbClr val="3F4443"/>
                          </a:solidFill>
                        </a:rPr>
                        <a:t>$</a:t>
                      </a:r>
                      <a:r>
                        <a:rPr lang="es-ES" sz="1400" dirty="0">
                          <a:solidFill>
                            <a:srgbClr val="3F4443"/>
                          </a:solidFill>
                        </a:rPr>
                        <a:t>300 de copago y luego 70% después del deducible</a:t>
                      </a:r>
                      <a:endParaRPr lang="en-US" sz="1400" dirty="0">
                        <a:solidFill>
                          <a:srgbClr val="3F4443"/>
                        </a:solidFill>
                      </a:endParaRPr>
                    </a:p>
                  </a:txBody>
                  <a:tcPr anchor="ctr"/>
                </a:tc>
                <a:extLst>
                  <a:ext uri="{0D108BD9-81ED-4DB2-BD59-A6C34878D82A}">
                    <a16:rowId xmlns:a16="http://schemas.microsoft.com/office/drawing/2014/main" val="10008"/>
                  </a:ext>
                </a:extLst>
              </a:tr>
            </a:tbl>
          </a:graphicData>
        </a:graphic>
      </p:graphicFrame>
      <p:sp>
        <p:nvSpPr>
          <p:cNvPr id="4" name="TextBox 3">
            <a:extLst>
              <a:ext uri="{FF2B5EF4-FFF2-40B4-BE49-F238E27FC236}">
                <a16:creationId xmlns:a16="http://schemas.microsoft.com/office/drawing/2014/main" id="{47C284F1-4F65-615B-338B-90F16002163D}"/>
              </a:ext>
            </a:extLst>
          </p:cNvPr>
          <p:cNvSpPr txBox="1"/>
          <p:nvPr/>
        </p:nvSpPr>
        <p:spPr>
          <a:xfrm>
            <a:off x="3429000" y="6200973"/>
            <a:ext cx="6096000" cy="600164"/>
          </a:xfrm>
          <a:prstGeom prst="rect">
            <a:avLst/>
          </a:prstGeom>
          <a:noFill/>
        </p:spPr>
        <p:txBody>
          <a:bodyPr wrap="square">
            <a:spAutoFit/>
          </a:bodyPr>
          <a:lstStyle/>
          <a:p>
            <a:r>
              <a:rPr lang="en-US" sz="1100" dirty="0">
                <a:solidFill>
                  <a:srgbClr val="3F4443"/>
                </a:solidFill>
                <a:latin typeface="Arial" panose="020B0604020202020204" pitchFamily="34" charset="0"/>
              </a:rPr>
              <a:t>*</a:t>
            </a:r>
            <a:r>
              <a:rPr lang="es-ES" sz="1100" dirty="0">
                <a:solidFill>
                  <a:srgbClr val="3F4443"/>
                </a:solidFill>
                <a:latin typeface="Arial" panose="020B0604020202020204" pitchFamily="34" charset="0"/>
              </a:rPr>
              <a:t>El deducible se calcula sobre una base agregada.
**El desembolso máximo incluye el deducible, todos los copagos y montos de </a:t>
            </a:r>
            <a:r>
              <a:rPr lang="es-ES" sz="1100" dirty="0" err="1">
                <a:solidFill>
                  <a:srgbClr val="3F4443"/>
                </a:solidFill>
                <a:latin typeface="Arial" panose="020B0604020202020204" pitchFamily="34" charset="0"/>
              </a:rPr>
              <a:t>coseguro</a:t>
            </a:r>
            <a:r>
              <a:rPr lang="es-ES" sz="1100" dirty="0">
                <a:solidFill>
                  <a:srgbClr val="3F4443"/>
                </a:solidFill>
                <a:latin typeface="Arial" panose="020B0604020202020204" pitchFamily="34" charset="0"/>
              </a:rPr>
              <a:t> elegibles</a:t>
            </a:r>
            <a:endParaRPr lang="en-US" sz="1100" dirty="0"/>
          </a:p>
        </p:txBody>
      </p:sp>
    </p:spTree>
    <p:extLst>
      <p:ext uri="{BB962C8B-B14F-4D97-AF65-F5344CB8AC3E}">
        <p14:creationId xmlns:p14="http://schemas.microsoft.com/office/powerpoint/2010/main" val="7928003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Plan Médico – HDHP HSA </a:t>
            </a:r>
            <a:br>
              <a:rPr lang="en-US" dirty="0"/>
            </a:br>
            <a:r>
              <a:rPr lang="en-US" dirty="0" err="1"/>
              <a:t>Aspectos</a:t>
            </a:r>
            <a:r>
              <a:rPr lang="en-US" dirty="0"/>
              <a:t> </a:t>
            </a:r>
            <a:r>
              <a:rPr lang="en-US" dirty="0" err="1"/>
              <a:t>Destacados</a:t>
            </a:r>
            <a:endParaRPr lang="en-US" sz="1600" dirty="0"/>
          </a:p>
        </p:txBody>
      </p:sp>
      <p:sp>
        <p:nvSpPr>
          <p:cNvPr id="7" name="Content Placeholder 6">
            <a:extLst>
              <a:ext uri="{FF2B5EF4-FFF2-40B4-BE49-F238E27FC236}">
                <a16:creationId xmlns:a16="http://schemas.microsoft.com/office/drawing/2014/main" id="{B6C9DA09-1C72-49A9-9FDB-7B46F1D78DCB}"/>
              </a:ext>
            </a:extLst>
          </p:cNvPr>
          <p:cNvSpPr>
            <a:spLocks noGrp="1"/>
          </p:cNvSpPr>
          <p:nvPr>
            <p:ph idx="1"/>
          </p:nvPr>
        </p:nvSpPr>
        <p:spPr>
          <a:xfrm>
            <a:off x="438530" y="1231370"/>
            <a:ext cx="5633151" cy="4525963"/>
          </a:xfrm>
        </p:spPr>
        <p:txBody>
          <a:bodyPr>
            <a:normAutofit/>
          </a:bodyPr>
          <a:lstStyle/>
          <a:p>
            <a:r>
              <a:rPr lang="es-ES" sz="2000" dirty="0">
                <a:solidFill>
                  <a:srgbClr val="3F4443"/>
                </a:solidFill>
              </a:rPr>
              <a:t>Continuando para 2024 para el Plan HDHP HSA:</a:t>
            </a:r>
          </a:p>
          <a:p>
            <a:endParaRPr lang="es-ES" sz="2000" dirty="0">
              <a:solidFill>
                <a:srgbClr val="3F4443"/>
              </a:solidFill>
            </a:endParaRPr>
          </a:p>
          <a:p>
            <a:pPr lvl="1"/>
            <a:r>
              <a:rPr lang="es-ES" sz="1600" dirty="0">
                <a:solidFill>
                  <a:srgbClr val="3F4443"/>
                </a:solidFill>
              </a:rPr>
              <a:t>Contribución de Vinylmax HSA de $600 para un empleado cubierto en el plan HDHP HSA y $1,000 para aquellos con cobertura de empleado/cónyuge, empleado/hijo o familiar.</a:t>
            </a:r>
          </a:p>
          <a:p>
            <a:pPr lvl="1"/>
            <a:r>
              <a:rPr lang="es-ES" sz="1600" dirty="0">
                <a:solidFill>
                  <a:srgbClr val="3F4443"/>
                </a:solidFill>
              </a:rPr>
              <a:t>Las contribuciones anuales se distribuyen uniformemente en función de la frecuencia de pago del empleado.</a:t>
            </a:r>
          </a:p>
          <a:p>
            <a:pPr lvl="1"/>
            <a:r>
              <a:rPr lang="es-ES" sz="1600" dirty="0">
                <a:solidFill>
                  <a:srgbClr val="3F4443"/>
                </a:solidFill>
              </a:rPr>
              <a:t>Las contribuciones a la HSA se pueden configurar en la nómina y se configurarán automáticamente a través de PNC Bank.</a:t>
            </a:r>
            <a:endParaRPr lang="en-US" sz="1600" dirty="0">
              <a:solidFill>
                <a:srgbClr val="3F4443"/>
              </a:solidFill>
            </a:endParaRPr>
          </a:p>
        </p:txBody>
      </p:sp>
      <p:sp>
        <p:nvSpPr>
          <p:cNvPr id="4" name="Rectangle 4"/>
          <p:cNvSpPr>
            <a:spLocks noChangeArrowheads="1"/>
          </p:cNvSpPr>
          <p:nvPr/>
        </p:nvSpPr>
        <p:spPr bwMode="auto">
          <a:xfrm>
            <a:off x="609600" y="5757333"/>
            <a:ext cx="7924800" cy="406449"/>
          </a:xfrm>
          <a:prstGeom prst="rect">
            <a:avLst/>
          </a:prstGeom>
          <a:noFill/>
          <a:ln w="9525">
            <a:noFill/>
            <a:miter lim="800000"/>
          </a:ln>
        </p:spPr>
        <p:txBody>
          <a:bodyPr wrap="square" lIns="82479" tIns="41239" rIns="82479" bIns="41239">
            <a:spAutoFit/>
          </a:bodyPr>
          <a:lstStyle/>
          <a:p>
            <a:pPr defTabSz="825500"/>
            <a:r>
              <a:rPr lang="es-ES" sz="1050" b="1" i="1" dirty="0">
                <a:latin typeface="Arial" panose="020B0604020202020204" pitchFamily="34" charset="0"/>
                <a:cs typeface="Calibri" panose="020F0502020204030204" pitchFamily="34" charset="0"/>
              </a:rPr>
              <a:t>NOTA: Consulte los resúmenes de beneficios de su proveedor para obtener una lista detallada de los beneficios cubiertos. Los beneficios enumerados en esta presentación son solo para fines ilustrativos.</a:t>
            </a:r>
            <a:endParaRPr lang="en-US" sz="1050" i="1" dirty="0">
              <a:latin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EE6102F-C1AA-3225-6940-CDA0FA6CD990}"/>
              </a:ext>
            </a:extLst>
          </p:cNvPr>
          <p:cNvPicPr>
            <a:picLocks noChangeAspect="1"/>
          </p:cNvPicPr>
          <p:nvPr/>
        </p:nvPicPr>
        <p:blipFill>
          <a:blip r:embed="rId2"/>
          <a:stretch>
            <a:fillRect/>
          </a:stretch>
        </p:blipFill>
        <p:spPr>
          <a:xfrm>
            <a:off x="6085366" y="-112203"/>
            <a:ext cx="2606419" cy="1642044"/>
          </a:xfrm>
          <a:prstGeom prst="rect">
            <a:avLst/>
          </a:prstGeom>
          <a:noFill/>
        </p:spPr>
      </p:pic>
      <p:pic>
        <p:nvPicPr>
          <p:cNvPr id="5" name="Picture 4">
            <a:extLst>
              <a:ext uri="{FF2B5EF4-FFF2-40B4-BE49-F238E27FC236}">
                <a16:creationId xmlns:a16="http://schemas.microsoft.com/office/drawing/2014/main" id="{0EC73956-C959-AD11-A982-BA408F7A419B}"/>
              </a:ext>
            </a:extLst>
          </p:cNvPr>
          <p:cNvPicPr>
            <a:picLocks noChangeAspect="1"/>
          </p:cNvPicPr>
          <p:nvPr/>
        </p:nvPicPr>
        <p:blipFill rotWithShape="1">
          <a:blip r:embed="rId3"/>
          <a:srcRect l="13589" t="3163"/>
          <a:stretch/>
        </p:blipFill>
        <p:spPr>
          <a:xfrm>
            <a:off x="6208398" y="1596209"/>
            <a:ext cx="2707001" cy="2101961"/>
          </a:xfrm>
          <a:prstGeom prst="rect">
            <a:avLst/>
          </a:prstGeom>
        </p:spPr>
      </p:pic>
    </p:spTree>
    <p:extLst>
      <p:ext uri="{BB962C8B-B14F-4D97-AF65-F5344CB8AC3E}">
        <p14:creationId xmlns:p14="http://schemas.microsoft.com/office/powerpoint/2010/main" val="370152855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19.09.14"/>
  <p:tag name="AS_TITLE" val="Aspose.Slides for .NET 4.0 Client Profile"/>
  <p:tag name="AS_VERSION" val="19.9"/>
</p:tagLst>
</file>

<file path=ppt/theme/theme1.xml><?xml version="1.0" encoding="utf-8"?>
<a:theme xmlns:a="http://schemas.openxmlformats.org/drawingml/2006/main" name="Office Theme">
  <a:themeElements>
    <a:clrScheme name="Template B">
      <a:dk1>
        <a:sysClr val="windowText" lastClr="000000"/>
      </a:dk1>
      <a:lt1>
        <a:sysClr val="window" lastClr="FFFFFF"/>
      </a:lt1>
      <a:dk2>
        <a:srgbClr val="1F497D"/>
      </a:dk2>
      <a:lt2>
        <a:srgbClr val="EEECE1"/>
      </a:lt2>
      <a:accent1>
        <a:srgbClr val="FFCC0E"/>
      </a:accent1>
      <a:accent2>
        <a:srgbClr val="45A5AE"/>
      </a:accent2>
      <a:accent3>
        <a:srgbClr val="8A9B0F"/>
      </a:accent3>
      <a:accent4>
        <a:srgbClr val="490A3D"/>
      </a:accent4>
      <a:accent5>
        <a:srgbClr val="BD1550"/>
      </a:accent5>
      <a:accent6>
        <a:srgbClr val="E97F0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2744EBF4E97F4EAA2C6BBCB0C5EABD" ma:contentTypeVersion="0" ma:contentTypeDescription="Create a new document." ma:contentTypeScope="" ma:versionID="9f589f135ac44084dc207c66af5573f2">
  <xsd:schema xmlns:xsd="http://www.w3.org/2001/XMLSchema" xmlns:xs="http://www.w3.org/2001/XMLSchema" xmlns:p="http://schemas.microsoft.com/office/2006/metadata/properties" targetNamespace="http://schemas.microsoft.com/office/2006/metadata/properties" ma:root="true" ma:fieldsID="376c5b42eefc51374681460b7f0ef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6ADF25-B1DF-4C9C-9295-3EAB00089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5AC837F-0C91-4815-8E9D-95FCF77F29E0}">
  <ds:schemaRefs>
    <ds:schemaRef ds:uri="http://schemas.microsoft.com/sharepoint/v3/contenttype/forms"/>
  </ds:schemaRefs>
</ds:datastoreItem>
</file>

<file path=customXml/itemProps3.xml><?xml version="1.0" encoding="utf-8"?>
<ds:datastoreItem xmlns:ds="http://schemas.openxmlformats.org/officeDocument/2006/customXml" ds:itemID="{2B8D42E2-2317-4DAB-B252-2471D2E2172D}">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Aspect</Template>
  <TotalTime>17807</TotalTime>
  <Words>4667</Words>
  <Application>Microsoft Office PowerPoint</Application>
  <PresentationFormat>On-screen Show (4:3)</PresentationFormat>
  <Paragraphs>576</Paragraphs>
  <Slides>45</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Avenir LT W01_85 Heavy1475544</vt:lpstr>
      <vt:lpstr>Calibri</vt:lpstr>
      <vt:lpstr>Calibri (Body)</vt:lpstr>
      <vt:lpstr>Roboto</vt:lpstr>
      <vt:lpstr>Symbol</vt:lpstr>
      <vt:lpstr>Office Theme</vt:lpstr>
      <vt:lpstr>PowerPoint Presentation</vt:lpstr>
      <vt:lpstr>2024 Aspectos Destacados</vt:lpstr>
      <vt:lpstr>2024 Aspectos Destacados</vt:lpstr>
      <vt:lpstr>Información clave
</vt:lpstr>
      <vt:lpstr>Inscripción Abierta</vt:lpstr>
      <vt:lpstr>¿Quién es elegible?
</vt:lpstr>
      <vt:lpstr>Seguro Médico y de Farmacia </vt:lpstr>
      <vt:lpstr>UHC Aspectos Destacados</vt:lpstr>
      <vt:lpstr>Plan Médico – HDHP HSA  Aspectos Destacados</vt:lpstr>
      <vt:lpstr>UHC Plan de Farmacia</vt:lpstr>
      <vt:lpstr>¿Cuál plan médico elijo?  </vt:lpstr>
      <vt:lpstr>¿Cuál plan médico elijo? </vt:lpstr>
      <vt:lpstr>Planes médicos UHC </vt:lpstr>
      <vt:lpstr>Programa de Bienestar UHC Recompensas de hasta $300</vt:lpstr>
      <vt:lpstr> Plan Médico y de Farmacia APEX MEC </vt:lpstr>
      <vt:lpstr>¿Cuál plan médico elijo? </vt:lpstr>
      <vt:lpstr>What plan do I choose?  </vt:lpstr>
      <vt:lpstr> Plan Médico MEC – Aspectos destacados del plan
</vt:lpstr>
      <vt:lpstr>Planes Médicos Contribuciones Semanales del Empleado </vt:lpstr>
      <vt:lpstr>Cuenta de ahorro para gastos de salud </vt:lpstr>
      <vt:lpstr>Cuenta de Ahorro para la Salud (HSA) </vt:lpstr>
      <vt:lpstr>Cuenta de Ahorro para la Salud (HSA) </vt:lpstr>
      <vt:lpstr>Cuenta de gastos flexibles </vt:lpstr>
      <vt:lpstr>Cuenta de gastos flexibles</vt:lpstr>
      <vt:lpstr>FSA para el cuidado de dependientes</vt:lpstr>
      <vt:lpstr>Seguro Dental   </vt:lpstr>
      <vt:lpstr>Seguro Dental</vt:lpstr>
      <vt:lpstr>Seguro de Visión   </vt:lpstr>
      <vt:lpstr>Seguro de Visión</vt:lpstr>
      <vt:lpstr>Coberturas complementarias </vt:lpstr>
      <vt:lpstr>Vida y M.A.D. (muerte accidental y desmembramiento)</vt:lpstr>
      <vt:lpstr>Opciones Voluntarias de Seguro de Vida y M.A.D.</vt:lpstr>
      <vt:lpstr>Seguro de Discapacidad</vt:lpstr>
      <vt:lpstr>Seguro de discapacidad  a corto plazo</vt:lpstr>
      <vt:lpstr>Seguro de discapacidad a largo plazo</vt:lpstr>
      <vt:lpstr>Seguro Voluntario de Accidentes</vt:lpstr>
      <vt:lpstr>Seguro de enfermedad crítica</vt:lpstr>
      <vt:lpstr> Programa de asistencia al empleado  EAP </vt:lpstr>
      <vt:lpstr> Proceso de inscripción 2024 </vt:lpstr>
      <vt:lpstr>Proceso de inscripción 2024</vt:lpstr>
      <vt:lpstr>Proceso de inscripción 2024 Para cualquier persona nueva o que esté realizando cambios iniciar sesión en www.employeenavigator.com  </vt:lpstr>
      <vt:lpstr>Cambios en el plan durante el año</vt:lpstr>
      <vt:lpstr>Benefit Resource Center</vt:lpstr>
      <vt:lpstr>Aplicación móvil</vt:lpstr>
      <vt:lpstr>Gracias</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Rojsutivat, Carolyn</dc:creator>
  <cp:lastModifiedBy>Sylvia McGuire</cp:lastModifiedBy>
  <cp:revision>551</cp:revision>
  <dcterms:created xsi:type="dcterms:W3CDTF">2017-04-07T19:12:41Z</dcterms:created>
  <dcterms:modified xsi:type="dcterms:W3CDTF">2023-11-02T18:57:27Z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0x010100E92744EBF4E97F4EAA2C6BBCB0C5EABD</vt:lpwstr>
  </property>
</Properties>
</file>